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7" r:id="rId5"/>
    <p:sldId id="265" r:id="rId6"/>
    <p:sldId id="262" r:id="rId7"/>
    <p:sldId id="266" r:id="rId8"/>
    <p:sldId id="274" r:id="rId9"/>
    <p:sldId id="275" r:id="rId10"/>
    <p:sldId id="263" r:id="rId11"/>
    <p:sldId id="272" r:id="rId12"/>
    <p:sldId id="271" r:id="rId13"/>
    <p:sldId id="27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7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7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6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9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E158E-3BB1-436F-9FDF-A055D88BBDB6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FC1-2737-4975-9B27-762C99E91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Soil Conservation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by</a:t>
            </a:r>
          </a:p>
          <a:p>
            <a:r>
              <a:rPr lang="en-US" sz="3800" dirty="0" smtClean="0"/>
              <a:t>Liz Garst</a:t>
            </a:r>
          </a:p>
          <a:p>
            <a:r>
              <a:rPr lang="en-US" dirty="0" smtClean="0"/>
              <a:t>Farmer and Banker</a:t>
            </a:r>
          </a:p>
          <a:p>
            <a:r>
              <a:rPr lang="en-US" dirty="0" smtClean="0"/>
              <a:t>Coon Rapids, Iowa</a:t>
            </a:r>
          </a:p>
          <a:p>
            <a:r>
              <a:rPr lang="en-US" dirty="0" smtClean="0"/>
              <a:t>Lizgarst.lg@gmail.com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0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7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80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6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5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12164" b="12420"/>
          <a:stretch/>
        </p:blipFill>
        <p:spPr>
          <a:xfrm>
            <a:off x="510746" y="205946"/>
            <a:ext cx="10338487" cy="65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80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7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3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9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8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149080"/>
            <a:ext cx="6858000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8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</Words>
  <Application>Microsoft Office PowerPoint</Application>
  <PresentationFormat>Widescreen</PresentationFormat>
  <Paragraphs>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Soil Conservation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Conservation</dc:title>
  <dc:creator>Elizabeth Garst</dc:creator>
  <cp:lastModifiedBy>Elizabeth Garst</cp:lastModifiedBy>
  <cp:revision>5</cp:revision>
  <dcterms:created xsi:type="dcterms:W3CDTF">2018-09-19T04:18:49Z</dcterms:created>
  <dcterms:modified xsi:type="dcterms:W3CDTF">2018-09-19T05:17:49Z</dcterms:modified>
</cp:coreProperties>
</file>