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6" r:id="rId8"/>
    <p:sldId id="262" r:id="rId9"/>
    <p:sldId id="275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24496-E141-47CC-84A9-FA759F9E1152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820A2-F853-4E99-AE0B-44DA8E92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6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7F7C3-D1BE-40F0-B46B-8A3FF83B54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01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10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4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29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37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78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8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29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1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48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54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BF843-D410-45AF-A865-847E51B9315F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C6B3C60-39C1-4A0E-9EC8-8D8A951F4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97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695036"/>
            <a:ext cx="7889729" cy="5015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116" y="2559685"/>
            <a:ext cx="7291647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Vision for Iowa’s Soil Health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15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143057"/>
            <a:ext cx="1166272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Carbon Balance in Corn-Soybean Fields 2000-2016</a:t>
            </a:r>
            <a:endParaRPr lang="en-US" dirty="0"/>
          </a:p>
        </p:txBody>
      </p:sp>
      <p:graphicFrame>
        <p:nvGraphicFramePr>
          <p:cNvPr id="16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920848"/>
              </p:ext>
            </p:extLst>
          </p:nvPr>
        </p:nvGraphicFramePr>
        <p:xfrm>
          <a:off x="924026" y="1319722"/>
          <a:ext cx="5755908" cy="320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96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(Mg C ha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baseline="0" dirty="0" smtClean="0"/>
                        <a:t> yr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 smtClean="0"/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Footprint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91">
                <a:tc>
                  <a:txBody>
                    <a:bodyPr/>
                    <a:lstStyle/>
                    <a:p>
                      <a:r>
                        <a:rPr lang="el-GR" sz="2800" dirty="0" smtClean="0">
                          <a:latin typeface="Calibri Light" panose="020F0302020204030204" pitchFamily="34" charset="0"/>
                        </a:rPr>
                        <a:t>Δ</a:t>
                      </a:r>
                      <a:r>
                        <a:rPr lang="en-US" sz="2800" dirty="0" smtClean="0"/>
                        <a:t>TC</a:t>
                      </a:r>
                      <a:endParaRPr lang="en-US" sz="2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-1.52 </a:t>
                      </a:r>
                    </a:p>
                    <a:p>
                      <a:r>
                        <a:rPr lang="en-US" sz="2800" dirty="0" smtClean="0"/>
                        <a:t>± 0.78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-1.54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± 0.76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13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-1.70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± 0.01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-1.72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± 0.02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79" y="1631566"/>
            <a:ext cx="4142983" cy="4142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6408668"/>
            <a:ext cx="523875" cy="361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637" y="4225975"/>
            <a:ext cx="2965763" cy="250806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072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anvas 4"/>
          <p:cNvGrpSpPr/>
          <p:nvPr/>
        </p:nvGrpSpPr>
        <p:grpSpPr>
          <a:xfrm>
            <a:off x="1560127" y="201022"/>
            <a:ext cx="8032580" cy="5987857"/>
            <a:chOff x="0" y="0"/>
            <a:chExt cx="5710555" cy="356743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5710555" cy="3567430"/>
            </a:xfrm>
            <a:prstGeom prst="rect">
              <a:avLst/>
            </a:prstGeom>
          </p:spPr>
        </p:sp>
        <p:sp>
          <p:nvSpPr>
            <p:cNvPr id="5" name="Oval 4"/>
            <p:cNvSpPr/>
            <p:nvPr/>
          </p:nvSpPr>
          <p:spPr>
            <a:xfrm>
              <a:off x="4560849" y="1479158"/>
              <a:ext cx="695069" cy="602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9566"/>
            <a:stretch/>
          </p:blipFill>
          <p:spPr>
            <a:xfrm>
              <a:off x="691292" y="652533"/>
              <a:ext cx="800631" cy="83025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117806"/>
              <a:ext cx="2945153" cy="33378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" name="Text Box 17"/>
            <p:cNvSpPr txBox="1"/>
            <p:nvPr/>
          </p:nvSpPr>
          <p:spPr>
            <a:xfrm>
              <a:off x="1157876" y="168426"/>
              <a:ext cx="1689056" cy="26366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1600" b="1" dirty="0">
                  <a:latin typeface="Arial"/>
                  <a:ea typeface="Calibri"/>
                  <a:cs typeface="Times New Roman"/>
                </a:rPr>
                <a:t>Low Biological Activity</a:t>
              </a:r>
              <a:endParaRPr lang="en-US" sz="1600" b="1" dirty="0">
                <a:ea typeface="Calibri"/>
                <a:cs typeface="Times New Roman"/>
              </a:endParaRPr>
            </a:p>
          </p:txBody>
        </p:sp>
        <p:sp>
          <p:nvSpPr>
            <p:cNvPr id="9" name="Text Box 17"/>
            <p:cNvSpPr txBox="1"/>
            <p:nvPr/>
          </p:nvSpPr>
          <p:spPr>
            <a:xfrm>
              <a:off x="3668278" y="153501"/>
              <a:ext cx="1908956" cy="24885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1600" b="1" dirty="0">
                  <a:latin typeface="Arial"/>
                  <a:ea typeface="Calibri"/>
                </a:rPr>
                <a:t>High Biological Activity</a:t>
              </a:r>
              <a:endParaRPr lang="en-US" sz="1600" b="1" dirty="0"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259" y="2057384"/>
              <a:ext cx="1227636" cy="1347833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pic>
          <p:nvPicPr>
            <p:cNvPr id="11" name="Picture 10"/>
            <p:cNvPicPr/>
            <p:nvPr/>
          </p:nvPicPr>
          <p:blipFill rotWithShape="1">
            <a:blip r:embed="rId2"/>
            <a:srcRect l="8343" b="9566"/>
            <a:stretch/>
          </p:blipFill>
          <p:spPr>
            <a:xfrm>
              <a:off x="45103" y="497500"/>
              <a:ext cx="733335" cy="829945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764" y="2658692"/>
              <a:ext cx="274395" cy="21597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249012" y="2753424"/>
              <a:ext cx="201392" cy="12061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444835" y="2671034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653361" y="2658135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900430" y="2765914"/>
              <a:ext cx="139565" cy="10875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1016832" y="2646250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474017" y="1948799"/>
              <a:ext cx="139065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670900" y="2811278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547250" y="2096806"/>
              <a:ext cx="201295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996655" y="2811278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58764" y="2952462"/>
              <a:ext cx="139065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192114" y="2844512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422619" y="2845147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5" name="Oval 24"/>
            <p:cNvSpPr/>
            <p:nvPr/>
          </p:nvSpPr>
          <p:spPr>
            <a:xfrm>
              <a:off x="98134" y="2856577"/>
              <a:ext cx="139065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67650" y="3003658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7" name="Oval 26"/>
            <p:cNvSpPr/>
            <p:nvPr/>
          </p:nvSpPr>
          <p:spPr>
            <a:xfrm>
              <a:off x="258150" y="3098273"/>
              <a:ext cx="201295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8" name="Oval 27"/>
            <p:cNvSpPr/>
            <p:nvPr/>
          </p:nvSpPr>
          <p:spPr>
            <a:xfrm>
              <a:off x="393405" y="3003658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9" name="Oval 28"/>
            <p:cNvSpPr/>
            <p:nvPr/>
          </p:nvSpPr>
          <p:spPr>
            <a:xfrm>
              <a:off x="662010" y="3003023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0" name="Oval 29"/>
            <p:cNvSpPr/>
            <p:nvPr/>
          </p:nvSpPr>
          <p:spPr>
            <a:xfrm>
              <a:off x="909025" y="3110973"/>
              <a:ext cx="139065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668385" y="2089186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2" name="Oval 31"/>
            <p:cNvSpPr/>
            <p:nvPr/>
          </p:nvSpPr>
          <p:spPr>
            <a:xfrm>
              <a:off x="871437" y="2430985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3" name="Oval 32"/>
            <p:cNvSpPr/>
            <p:nvPr/>
          </p:nvSpPr>
          <p:spPr>
            <a:xfrm>
              <a:off x="948395" y="3015088"/>
              <a:ext cx="139065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4" name="Oval 33"/>
            <p:cNvSpPr/>
            <p:nvPr/>
          </p:nvSpPr>
          <p:spPr>
            <a:xfrm>
              <a:off x="679790" y="3156058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5" name="Oval 34"/>
            <p:cNvSpPr/>
            <p:nvPr/>
          </p:nvSpPr>
          <p:spPr>
            <a:xfrm>
              <a:off x="870290" y="3250673"/>
              <a:ext cx="201295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6" name="Oval 35"/>
            <p:cNvSpPr/>
            <p:nvPr/>
          </p:nvSpPr>
          <p:spPr>
            <a:xfrm>
              <a:off x="1005545" y="3156058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7" name="Oval 36"/>
            <p:cNvSpPr/>
            <p:nvPr/>
          </p:nvSpPr>
          <p:spPr>
            <a:xfrm>
              <a:off x="807453" y="2908408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8" name="Oval 37"/>
            <p:cNvSpPr/>
            <p:nvPr/>
          </p:nvSpPr>
          <p:spPr>
            <a:xfrm>
              <a:off x="67650" y="3296945"/>
              <a:ext cx="139065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9" name="Oval 38"/>
            <p:cNvSpPr/>
            <p:nvPr/>
          </p:nvSpPr>
          <p:spPr>
            <a:xfrm>
              <a:off x="201000" y="3189078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431505" y="3189713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1" name="Oval 40"/>
            <p:cNvSpPr/>
            <p:nvPr/>
          </p:nvSpPr>
          <p:spPr>
            <a:xfrm>
              <a:off x="107020" y="3201143"/>
              <a:ext cx="139065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2" name="Oval 41"/>
            <p:cNvSpPr/>
            <p:nvPr/>
          </p:nvSpPr>
          <p:spPr>
            <a:xfrm>
              <a:off x="53045" y="1969806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3" name="Oval 42"/>
            <p:cNvSpPr/>
            <p:nvPr/>
          </p:nvSpPr>
          <p:spPr>
            <a:xfrm>
              <a:off x="243545" y="2064421"/>
              <a:ext cx="201295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4" name="Oval 43"/>
            <p:cNvSpPr/>
            <p:nvPr/>
          </p:nvSpPr>
          <p:spPr>
            <a:xfrm>
              <a:off x="293591" y="1954841"/>
              <a:ext cx="165861" cy="11333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5" name="Oval 44"/>
            <p:cNvSpPr/>
            <p:nvPr/>
          </p:nvSpPr>
          <p:spPr>
            <a:xfrm>
              <a:off x="758892" y="1958687"/>
              <a:ext cx="173174" cy="13721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6" name="Oval 45"/>
            <p:cNvSpPr/>
            <p:nvPr/>
          </p:nvSpPr>
          <p:spPr>
            <a:xfrm>
              <a:off x="871411" y="2071733"/>
              <a:ext cx="139065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7" name="Oval 46"/>
            <p:cNvSpPr/>
            <p:nvPr/>
          </p:nvSpPr>
          <p:spPr>
            <a:xfrm>
              <a:off x="1027770" y="1969171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8" name="Oval 47"/>
            <p:cNvSpPr/>
            <p:nvPr/>
          </p:nvSpPr>
          <p:spPr>
            <a:xfrm>
              <a:off x="1048109" y="3019937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9" name="Oval 48"/>
            <p:cNvSpPr/>
            <p:nvPr/>
          </p:nvSpPr>
          <p:spPr>
            <a:xfrm>
              <a:off x="933790" y="1981236"/>
              <a:ext cx="139065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0" name="Oval 49"/>
            <p:cNvSpPr/>
            <p:nvPr/>
          </p:nvSpPr>
          <p:spPr>
            <a:xfrm>
              <a:off x="547254" y="1970441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1" name="Oval 50"/>
            <p:cNvSpPr/>
            <p:nvPr/>
          </p:nvSpPr>
          <p:spPr>
            <a:xfrm>
              <a:off x="855685" y="2216821"/>
              <a:ext cx="201295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2" name="Oval 51"/>
            <p:cNvSpPr/>
            <p:nvPr/>
          </p:nvSpPr>
          <p:spPr>
            <a:xfrm>
              <a:off x="990940" y="2122206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3" name="Oval 52"/>
            <p:cNvSpPr/>
            <p:nvPr/>
          </p:nvSpPr>
          <p:spPr>
            <a:xfrm>
              <a:off x="53045" y="2263176"/>
              <a:ext cx="139065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4" name="Oval 53"/>
            <p:cNvSpPr/>
            <p:nvPr/>
          </p:nvSpPr>
          <p:spPr>
            <a:xfrm>
              <a:off x="186395" y="2155226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16900" y="2155861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92415" y="2167291"/>
              <a:ext cx="139065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7" name="Oval 56"/>
            <p:cNvSpPr/>
            <p:nvPr/>
          </p:nvSpPr>
          <p:spPr>
            <a:xfrm>
              <a:off x="61935" y="2314611"/>
              <a:ext cx="274320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8" name="Oval 57"/>
            <p:cNvSpPr/>
            <p:nvPr/>
          </p:nvSpPr>
          <p:spPr>
            <a:xfrm>
              <a:off x="252435" y="2409226"/>
              <a:ext cx="201295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9" name="Oval 58"/>
            <p:cNvSpPr/>
            <p:nvPr/>
          </p:nvSpPr>
          <p:spPr>
            <a:xfrm>
              <a:off x="387690" y="2314611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0" name="Oval 59"/>
            <p:cNvSpPr/>
            <p:nvPr/>
          </p:nvSpPr>
          <p:spPr>
            <a:xfrm>
              <a:off x="656295" y="2313976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1" name="Oval 60"/>
            <p:cNvSpPr/>
            <p:nvPr/>
          </p:nvSpPr>
          <p:spPr>
            <a:xfrm>
              <a:off x="453747" y="2040459"/>
              <a:ext cx="139065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2" name="Oval 61"/>
            <p:cNvSpPr/>
            <p:nvPr/>
          </p:nvSpPr>
          <p:spPr>
            <a:xfrm>
              <a:off x="1016820" y="2326041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3" name="Oval 62"/>
            <p:cNvSpPr/>
            <p:nvPr/>
          </p:nvSpPr>
          <p:spPr>
            <a:xfrm>
              <a:off x="942680" y="2326041"/>
              <a:ext cx="139065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4" name="Oval 63"/>
            <p:cNvSpPr/>
            <p:nvPr/>
          </p:nvSpPr>
          <p:spPr>
            <a:xfrm>
              <a:off x="674075" y="2467011"/>
              <a:ext cx="274320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5" name="Oval 64"/>
            <p:cNvSpPr/>
            <p:nvPr/>
          </p:nvSpPr>
          <p:spPr>
            <a:xfrm>
              <a:off x="864575" y="2561626"/>
              <a:ext cx="201295" cy="1187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6" name="Oval 65"/>
            <p:cNvSpPr/>
            <p:nvPr/>
          </p:nvSpPr>
          <p:spPr>
            <a:xfrm>
              <a:off x="999830" y="2467011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7" name="Oval 66"/>
            <p:cNvSpPr/>
            <p:nvPr/>
          </p:nvSpPr>
          <p:spPr>
            <a:xfrm>
              <a:off x="813168" y="2634519"/>
              <a:ext cx="274320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8" name="Oval 67"/>
            <p:cNvSpPr/>
            <p:nvPr/>
          </p:nvSpPr>
          <p:spPr>
            <a:xfrm>
              <a:off x="61935" y="2607981"/>
              <a:ext cx="139065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69" name="Oval 68"/>
            <p:cNvSpPr/>
            <p:nvPr/>
          </p:nvSpPr>
          <p:spPr>
            <a:xfrm>
              <a:off x="195285" y="2500031"/>
              <a:ext cx="274320" cy="2133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560426" y="2286671"/>
              <a:ext cx="274320" cy="2133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101305" y="2512096"/>
              <a:ext cx="139065" cy="1060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3024" y="1958687"/>
              <a:ext cx="1249006" cy="144653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3" name="Oval 72"/>
            <p:cNvSpPr/>
            <p:nvPr/>
          </p:nvSpPr>
          <p:spPr>
            <a:xfrm>
              <a:off x="392742" y="2518895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4" name="Freeform 73"/>
            <p:cNvSpPr/>
            <p:nvPr/>
          </p:nvSpPr>
          <p:spPr>
            <a:xfrm rot="10397917">
              <a:off x="1539478" y="1565639"/>
              <a:ext cx="562028" cy="571336"/>
            </a:xfrm>
            <a:custGeom>
              <a:avLst/>
              <a:gdLst>
                <a:gd name="connsiteX0" fmla="*/ 230003 w 695618"/>
                <a:gd name="connsiteY0" fmla="*/ 69063 h 624434"/>
                <a:gd name="connsiteX1" fmla="*/ 201954 w 695618"/>
                <a:gd name="connsiteY1" fmla="*/ 63453 h 624434"/>
                <a:gd name="connsiteX2" fmla="*/ 117806 w 695618"/>
                <a:gd name="connsiteY2" fmla="*/ 74672 h 624434"/>
                <a:gd name="connsiteX3" fmla="*/ 100977 w 695618"/>
                <a:gd name="connsiteY3" fmla="*/ 80282 h 624434"/>
                <a:gd name="connsiteX4" fmla="*/ 84148 w 695618"/>
                <a:gd name="connsiteY4" fmla="*/ 97112 h 624434"/>
                <a:gd name="connsiteX5" fmla="*/ 67318 w 695618"/>
                <a:gd name="connsiteY5" fmla="*/ 119551 h 624434"/>
                <a:gd name="connsiteX6" fmla="*/ 50489 w 695618"/>
                <a:gd name="connsiteY6" fmla="*/ 125161 h 624434"/>
                <a:gd name="connsiteX7" fmla="*/ 22440 w 695618"/>
                <a:gd name="connsiteY7" fmla="*/ 158820 h 624434"/>
                <a:gd name="connsiteX8" fmla="*/ 11220 w 695618"/>
                <a:gd name="connsiteY8" fmla="*/ 175649 h 624434"/>
                <a:gd name="connsiteX9" fmla="*/ 5610 w 695618"/>
                <a:gd name="connsiteY9" fmla="*/ 209308 h 624434"/>
                <a:gd name="connsiteX10" fmla="*/ 0 w 695618"/>
                <a:gd name="connsiteY10" fmla="*/ 231747 h 624434"/>
                <a:gd name="connsiteX11" fmla="*/ 5610 w 695618"/>
                <a:gd name="connsiteY11" fmla="*/ 394432 h 624434"/>
                <a:gd name="connsiteX12" fmla="*/ 11220 w 695618"/>
                <a:gd name="connsiteY12" fmla="*/ 416871 h 624434"/>
                <a:gd name="connsiteX13" fmla="*/ 33659 w 695618"/>
                <a:gd name="connsiteY13" fmla="*/ 428091 h 624434"/>
                <a:gd name="connsiteX14" fmla="*/ 72928 w 695618"/>
                <a:gd name="connsiteY14" fmla="*/ 439310 h 624434"/>
                <a:gd name="connsiteX15" fmla="*/ 89757 w 695618"/>
                <a:gd name="connsiteY15" fmla="*/ 450530 h 624434"/>
                <a:gd name="connsiteX16" fmla="*/ 123416 w 695618"/>
                <a:gd name="connsiteY16" fmla="*/ 456140 h 624434"/>
                <a:gd name="connsiteX17" fmla="*/ 134636 w 695618"/>
                <a:gd name="connsiteY17" fmla="*/ 472969 h 624434"/>
                <a:gd name="connsiteX18" fmla="*/ 140246 w 695618"/>
                <a:gd name="connsiteY18" fmla="*/ 506628 h 624434"/>
                <a:gd name="connsiteX19" fmla="*/ 145856 w 695618"/>
                <a:gd name="connsiteY19" fmla="*/ 557116 h 624434"/>
                <a:gd name="connsiteX20" fmla="*/ 157075 w 695618"/>
                <a:gd name="connsiteY20" fmla="*/ 590775 h 624434"/>
                <a:gd name="connsiteX21" fmla="*/ 173905 w 695618"/>
                <a:gd name="connsiteY21" fmla="*/ 601995 h 624434"/>
                <a:gd name="connsiteX22" fmla="*/ 207564 w 695618"/>
                <a:gd name="connsiteY22" fmla="*/ 613215 h 624434"/>
                <a:gd name="connsiteX23" fmla="*/ 230003 w 695618"/>
                <a:gd name="connsiteY23" fmla="*/ 624434 h 624434"/>
                <a:gd name="connsiteX24" fmla="*/ 286101 w 695618"/>
                <a:gd name="connsiteY24" fmla="*/ 618824 h 624434"/>
                <a:gd name="connsiteX25" fmla="*/ 302930 w 695618"/>
                <a:gd name="connsiteY25" fmla="*/ 613215 h 624434"/>
                <a:gd name="connsiteX26" fmla="*/ 319760 w 695618"/>
                <a:gd name="connsiteY26" fmla="*/ 601995 h 624434"/>
                <a:gd name="connsiteX27" fmla="*/ 409517 w 695618"/>
                <a:gd name="connsiteY27" fmla="*/ 596385 h 624434"/>
                <a:gd name="connsiteX28" fmla="*/ 448786 w 695618"/>
                <a:gd name="connsiteY28" fmla="*/ 585166 h 624434"/>
                <a:gd name="connsiteX29" fmla="*/ 482445 w 695618"/>
                <a:gd name="connsiteY29" fmla="*/ 579556 h 624434"/>
                <a:gd name="connsiteX30" fmla="*/ 527323 w 695618"/>
                <a:gd name="connsiteY30" fmla="*/ 557116 h 624434"/>
                <a:gd name="connsiteX31" fmla="*/ 544152 w 695618"/>
                <a:gd name="connsiteY31" fmla="*/ 545897 h 624434"/>
                <a:gd name="connsiteX32" fmla="*/ 566592 w 695618"/>
                <a:gd name="connsiteY32" fmla="*/ 534677 h 624434"/>
                <a:gd name="connsiteX33" fmla="*/ 594641 w 695618"/>
                <a:gd name="connsiteY33" fmla="*/ 501018 h 624434"/>
                <a:gd name="connsiteX34" fmla="*/ 600251 w 695618"/>
                <a:gd name="connsiteY34" fmla="*/ 484189 h 624434"/>
                <a:gd name="connsiteX35" fmla="*/ 617080 w 695618"/>
                <a:gd name="connsiteY35" fmla="*/ 478579 h 624434"/>
                <a:gd name="connsiteX36" fmla="*/ 633910 w 695618"/>
                <a:gd name="connsiteY36" fmla="*/ 456140 h 624434"/>
                <a:gd name="connsiteX37" fmla="*/ 639519 w 695618"/>
                <a:gd name="connsiteY37" fmla="*/ 439310 h 624434"/>
                <a:gd name="connsiteX38" fmla="*/ 661959 w 695618"/>
                <a:gd name="connsiteY38" fmla="*/ 400042 h 624434"/>
                <a:gd name="connsiteX39" fmla="*/ 667568 w 695618"/>
                <a:gd name="connsiteY39" fmla="*/ 360773 h 624434"/>
                <a:gd name="connsiteX40" fmla="*/ 673178 w 695618"/>
                <a:gd name="connsiteY40" fmla="*/ 293455 h 624434"/>
                <a:gd name="connsiteX41" fmla="*/ 678788 w 695618"/>
                <a:gd name="connsiteY41" fmla="*/ 276626 h 624434"/>
                <a:gd name="connsiteX42" fmla="*/ 684398 w 695618"/>
                <a:gd name="connsiteY42" fmla="*/ 254186 h 624434"/>
                <a:gd name="connsiteX43" fmla="*/ 695618 w 695618"/>
                <a:gd name="connsiteY43" fmla="*/ 214918 h 624434"/>
                <a:gd name="connsiteX44" fmla="*/ 690008 w 695618"/>
                <a:gd name="connsiteY44" fmla="*/ 113941 h 624434"/>
                <a:gd name="connsiteX45" fmla="*/ 673178 w 695618"/>
                <a:gd name="connsiteY45" fmla="*/ 108331 h 624434"/>
                <a:gd name="connsiteX46" fmla="*/ 667568 w 695618"/>
                <a:gd name="connsiteY46" fmla="*/ 91502 h 624434"/>
                <a:gd name="connsiteX47" fmla="*/ 650739 w 695618"/>
                <a:gd name="connsiteY47" fmla="*/ 74672 h 624434"/>
                <a:gd name="connsiteX48" fmla="*/ 622690 w 695618"/>
                <a:gd name="connsiteY48" fmla="*/ 52233 h 624434"/>
                <a:gd name="connsiteX49" fmla="*/ 589031 w 695618"/>
                <a:gd name="connsiteY49" fmla="*/ 41013 h 624434"/>
                <a:gd name="connsiteX50" fmla="*/ 560982 w 695618"/>
                <a:gd name="connsiteY50" fmla="*/ 29794 h 624434"/>
                <a:gd name="connsiteX51" fmla="*/ 527323 w 695618"/>
                <a:gd name="connsiteY51" fmla="*/ 12964 h 624434"/>
                <a:gd name="connsiteX52" fmla="*/ 460005 w 695618"/>
                <a:gd name="connsiteY52" fmla="*/ 7355 h 624434"/>
                <a:gd name="connsiteX53" fmla="*/ 375858 w 695618"/>
                <a:gd name="connsiteY53" fmla="*/ 7355 h 624434"/>
                <a:gd name="connsiteX54" fmla="*/ 319760 w 695618"/>
                <a:gd name="connsiteY54" fmla="*/ 12964 h 624434"/>
                <a:gd name="connsiteX55" fmla="*/ 274881 w 695618"/>
                <a:gd name="connsiteY55" fmla="*/ 24184 h 624434"/>
                <a:gd name="connsiteX56" fmla="*/ 258052 w 695618"/>
                <a:gd name="connsiteY56" fmla="*/ 35404 h 624434"/>
                <a:gd name="connsiteX57" fmla="*/ 230003 w 695618"/>
                <a:gd name="connsiteY57" fmla="*/ 69063 h 6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5618" h="624434">
                  <a:moveTo>
                    <a:pt x="230003" y="69063"/>
                  </a:moveTo>
                  <a:cubicBezTo>
                    <a:pt x="220653" y="73738"/>
                    <a:pt x="211489" y="63453"/>
                    <a:pt x="201954" y="63453"/>
                  </a:cubicBezTo>
                  <a:cubicBezTo>
                    <a:pt x="180934" y="63453"/>
                    <a:pt x="141672" y="68706"/>
                    <a:pt x="117806" y="74672"/>
                  </a:cubicBezTo>
                  <a:cubicBezTo>
                    <a:pt x="112069" y="76106"/>
                    <a:pt x="106587" y="78412"/>
                    <a:pt x="100977" y="80282"/>
                  </a:cubicBezTo>
                  <a:cubicBezTo>
                    <a:pt x="95367" y="85892"/>
                    <a:pt x="89311" y="91088"/>
                    <a:pt x="84148" y="97112"/>
                  </a:cubicBezTo>
                  <a:cubicBezTo>
                    <a:pt x="78063" y="104211"/>
                    <a:pt x="74501" y="113565"/>
                    <a:pt x="67318" y="119551"/>
                  </a:cubicBezTo>
                  <a:cubicBezTo>
                    <a:pt x="62775" y="123336"/>
                    <a:pt x="56099" y="123291"/>
                    <a:pt x="50489" y="125161"/>
                  </a:cubicBezTo>
                  <a:cubicBezTo>
                    <a:pt x="22632" y="166944"/>
                    <a:pt x="58435" y="115626"/>
                    <a:pt x="22440" y="158820"/>
                  </a:cubicBezTo>
                  <a:cubicBezTo>
                    <a:pt x="18124" y="163999"/>
                    <a:pt x="14960" y="170039"/>
                    <a:pt x="11220" y="175649"/>
                  </a:cubicBezTo>
                  <a:cubicBezTo>
                    <a:pt x="9350" y="186869"/>
                    <a:pt x="7841" y="198154"/>
                    <a:pt x="5610" y="209308"/>
                  </a:cubicBezTo>
                  <a:cubicBezTo>
                    <a:pt x="4098" y="216868"/>
                    <a:pt x="0" y="224037"/>
                    <a:pt x="0" y="231747"/>
                  </a:cubicBezTo>
                  <a:cubicBezTo>
                    <a:pt x="0" y="286008"/>
                    <a:pt x="2327" y="340271"/>
                    <a:pt x="5610" y="394432"/>
                  </a:cubicBezTo>
                  <a:cubicBezTo>
                    <a:pt x="6076" y="402128"/>
                    <a:pt x="6284" y="410948"/>
                    <a:pt x="11220" y="416871"/>
                  </a:cubicBezTo>
                  <a:cubicBezTo>
                    <a:pt x="16574" y="423295"/>
                    <a:pt x="25973" y="424797"/>
                    <a:pt x="33659" y="428091"/>
                  </a:cubicBezTo>
                  <a:cubicBezTo>
                    <a:pt x="44928" y="432921"/>
                    <a:pt x="61538" y="436463"/>
                    <a:pt x="72928" y="439310"/>
                  </a:cubicBezTo>
                  <a:cubicBezTo>
                    <a:pt x="78538" y="443050"/>
                    <a:pt x="83361" y="448398"/>
                    <a:pt x="89757" y="450530"/>
                  </a:cubicBezTo>
                  <a:cubicBezTo>
                    <a:pt x="100548" y="454127"/>
                    <a:pt x="113242" y="451053"/>
                    <a:pt x="123416" y="456140"/>
                  </a:cubicBezTo>
                  <a:cubicBezTo>
                    <a:pt x="129446" y="459155"/>
                    <a:pt x="130896" y="467359"/>
                    <a:pt x="134636" y="472969"/>
                  </a:cubicBezTo>
                  <a:cubicBezTo>
                    <a:pt x="136506" y="484189"/>
                    <a:pt x="138743" y="495353"/>
                    <a:pt x="140246" y="506628"/>
                  </a:cubicBezTo>
                  <a:cubicBezTo>
                    <a:pt x="142484" y="523412"/>
                    <a:pt x="142535" y="540512"/>
                    <a:pt x="145856" y="557116"/>
                  </a:cubicBezTo>
                  <a:cubicBezTo>
                    <a:pt x="148175" y="568713"/>
                    <a:pt x="147235" y="584215"/>
                    <a:pt x="157075" y="590775"/>
                  </a:cubicBezTo>
                  <a:cubicBezTo>
                    <a:pt x="162685" y="594515"/>
                    <a:pt x="167744" y="599257"/>
                    <a:pt x="173905" y="601995"/>
                  </a:cubicBezTo>
                  <a:cubicBezTo>
                    <a:pt x="184712" y="606798"/>
                    <a:pt x="196986" y="607926"/>
                    <a:pt x="207564" y="613215"/>
                  </a:cubicBezTo>
                  <a:lnTo>
                    <a:pt x="230003" y="624434"/>
                  </a:lnTo>
                  <a:cubicBezTo>
                    <a:pt x="248702" y="622564"/>
                    <a:pt x="267527" y="621681"/>
                    <a:pt x="286101" y="618824"/>
                  </a:cubicBezTo>
                  <a:cubicBezTo>
                    <a:pt x="291945" y="617925"/>
                    <a:pt x="297641" y="615859"/>
                    <a:pt x="302930" y="613215"/>
                  </a:cubicBezTo>
                  <a:cubicBezTo>
                    <a:pt x="308961" y="610200"/>
                    <a:pt x="313100" y="603047"/>
                    <a:pt x="319760" y="601995"/>
                  </a:cubicBezTo>
                  <a:cubicBezTo>
                    <a:pt x="349371" y="597320"/>
                    <a:pt x="379598" y="598255"/>
                    <a:pt x="409517" y="596385"/>
                  </a:cubicBezTo>
                  <a:cubicBezTo>
                    <a:pt x="425564" y="591036"/>
                    <a:pt x="431166" y="588690"/>
                    <a:pt x="448786" y="585166"/>
                  </a:cubicBezTo>
                  <a:cubicBezTo>
                    <a:pt x="459940" y="582935"/>
                    <a:pt x="471225" y="581426"/>
                    <a:pt x="482445" y="579556"/>
                  </a:cubicBezTo>
                  <a:cubicBezTo>
                    <a:pt x="521430" y="553565"/>
                    <a:pt x="472437" y="584559"/>
                    <a:pt x="527323" y="557116"/>
                  </a:cubicBezTo>
                  <a:cubicBezTo>
                    <a:pt x="533353" y="554101"/>
                    <a:pt x="538298" y="549242"/>
                    <a:pt x="544152" y="545897"/>
                  </a:cubicBezTo>
                  <a:cubicBezTo>
                    <a:pt x="551413" y="541748"/>
                    <a:pt x="559787" y="539538"/>
                    <a:pt x="566592" y="534677"/>
                  </a:cubicBezTo>
                  <a:cubicBezTo>
                    <a:pt x="576242" y="527784"/>
                    <a:pt x="589174" y="511952"/>
                    <a:pt x="594641" y="501018"/>
                  </a:cubicBezTo>
                  <a:cubicBezTo>
                    <a:pt x="597286" y="495729"/>
                    <a:pt x="596070" y="488370"/>
                    <a:pt x="600251" y="484189"/>
                  </a:cubicBezTo>
                  <a:cubicBezTo>
                    <a:pt x="604432" y="480008"/>
                    <a:pt x="611470" y="480449"/>
                    <a:pt x="617080" y="478579"/>
                  </a:cubicBezTo>
                  <a:cubicBezTo>
                    <a:pt x="622690" y="471099"/>
                    <a:pt x="629271" y="464258"/>
                    <a:pt x="633910" y="456140"/>
                  </a:cubicBezTo>
                  <a:cubicBezTo>
                    <a:pt x="636844" y="451006"/>
                    <a:pt x="637190" y="444745"/>
                    <a:pt x="639519" y="439310"/>
                  </a:cubicBezTo>
                  <a:cubicBezTo>
                    <a:pt x="648058" y="419384"/>
                    <a:pt x="650692" y="416941"/>
                    <a:pt x="661959" y="400042"/>
                  </a:cubicBezTo>
                  <a:cubicBezTo>
                    <a:pt x="663829" y="386952"/>
                    <a:pt x="666184" y="373923"/>
                    <a:pt x="667568" y="360773"/>
                  </a:cubicBezTo>
                  <a:cubicBezTo>
                    <a:pt x="669925" y="338380"/>
                    <a:pt x="670202" y="315775"/>
                    <a:pt x="673178" y="293455"/>
                  </a:cubicBezTo>
                  <a:cubicBezTo>
                    <a:pt x="673960" y="287594"/>
                    <a:pt x="677163" y="282312"/>
                    <a:pt x="678788" y="276626"/>
                  </a:cubicBezTo>
                  <a:cubicBezTo>
                    <a:pt x="680906" y="269212"/>
                    <a:pt x="682280" y="261600"/>
                    <a:pt x="684398" y="254186"/>
                  </a:cubicBezTo>
                  <a:cubicBezTo>
                    <a:pt x="700497" y="197840"/>
                    <a:pt x="678076" y="285081"/>
                    <a:pt x="695618" y="214918"/>
                  </a:cubicBezTo>
                  <a:cubicBezTo>
                    <a:pt x="693748" y="181259"/>
                    <a:pt x="696953" y="146929"/>
                    <a:pt x="690008" y="113941"/>
                  </a:cubicBezTo>
                  <a:cubicBezTo>
                    <a:pt x="688790" y="108154"/>
                    <a:pt x="677360" y="112512"/>
                    <a:pt x="673178" y="108331"/>
                  </a:cubicBezTo>
                  <a:cubicBezTo>
                    <a:pt x="668997" y="104150"/>
                    <a:pt x="670848" y="96422"/>
                    <a:pt x="667568" y="91502"/>
                  </a:cubicBezTo>
                  <a:cubicBezTo>
                    <a:pt x="663167" y="84901"/>
                    <a:pt x="656710" y="79896"/>
                    <a:pt x="650739" y="74672"/>
                  </a:cubicBezTo>
                  <a:cubicBezTo>
                    <a:pt x="641728" y="66787"/>
                    <a:pt x="633201" y="57966"/>
                    <a:pt x="622690" y="52233"/>
                  </a:cubicBezTo>
                  <a:cubicBezTo>
                    <a:pt x="612307" y="46570"/>
                    <a:pt x="600012" y="45405"/>
                    <a:pt x="589031" y="41013"/>
                  </a:cubicBezTo>
                  <a:cubicBezTo>
                    <a:pt x="579681" y="37273"/>
                    <a:pt x="569989" y="34297"/>
                    <a:pt x="560982" y="29794"/>
                  </a:cubicBezTo>
                  <a:cubicBezTo>
                    <a:pt x="543792" y="21199"/>
                    <a:pt x="546549" y="15527"/>
                    <a:pt x="527323" y="12964"/>
                  </a:cubicBezTo>
                  <a:cubicBezTo>
                    <a:pt x="505003" y="9988"/>
                    <a:pt x="482444" y="9225"/>
                    <a:pt x="460005" y="7355"/>
                  </a:cubicBezTo>
                  <a:cubicBezTo>
                    <a:pt x="422157" y="-5262"/>
                    <a:pt x="447763" y="819"/>
                    <a:pt x="375858" y="7355"/>
                  </a:cubicBezTo>
                  <a:lnTo>
                    <a:pt x="319760" y="12964"/>
                  </a:lnTo>
                  <a:cubicBezTo>
                    <a:pt x="309093" y="15098"/>
                    <a:pt x="286380" y="18434"/>
                    <a:pt x="274881" y="24184"/>
                  </a:cubicBezTo>
                  <a:cubicBezTo>
                    <a:pt x="268851" y="27199"/>
                    <a:pt x="264213" y="32666"/>
                    <a:pt x="258052" y="35404"/>
                  </a:cubicBezTo>
                  <a:cubicBezTo>
                    <a:pt x="247245" y="40207"/>
                    <a:pt x="239353" y="64388"/>
                    <a:pt x="230003" y="6906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5" name="Freeform 74"/>
            <p:cNvSpPr/>
            <p:nvPr/>
          </p:nvSpPr>
          <p:spPr>
            <a:xfrm rot="7071312">
              <a:off x="2079678" y="1969126"/>
              <a:ext cx="138515" cy="138436"/>
            </a:xfrm>
            <a:custGeom>
              <a:avLst/>
              <a:gdLst>
                <a:gd name="connsiteX0" fmla="*/ 230003 w 695618"/>
                <a:gd name="connsiteY0" fmla="*/ 69063 h 624434"/>
                <a:gd name="connsiteX1" fmla="*/ 201954 w 695618"/>
                <a:gd name="connsiteY1" fmla="*/ 63453 h 624434"/>
                <a:gd name="connsiteX2" fmla="*/ 117806 w 695618"/>
                <a:gd name="connsiteY2" fmla="*/ 74672 h 624434"/>
                <a:gd name="connsiteX3" fmla="*/ 100977 w 695618"/>
                <a:gd name="connsiteY3" fmla="*/ 80282 h 624434"/>
                <a:gd name="connsiteX4" fmla="*/ 84148 w 695618"/>
                <a:gd name="connsiteY4" fmla="*/ 97112 h 624434"/>
                <a:gd name="connsiteX5" fmla="*/ 67318 w 695618"/>
                <a:gd name="connsiteY5" fmla="*/ 119551 h 624434"/>
                <a:gd name="connsiteX6" fmla="*/ 50489 w 695618"/>
                <a:gd name="connsiteY6" fmla="*/ 125161 h 624434"/>
                <a:gd name="connsiteX7" fmla="*/ 22440 w 695618"/>
                <a:gd name="connsiteY7" fmla="*/ 158820 h 624434"/>
                <a:gd name="connsiteX8" fmla="*/ 11220 w 695618"/>
                <a:gd name="connsiteY8" fmla="*/ 175649 h 624434"/>
                <a:gd name="connsiteX9" fmla="*/ 5610 w 695618"/>
                <a:gd name="connsiteY9" fmla="*/ 209308 h 624434"/>
                <a:gd name="connsiteX10" fmla="*/ 0 w 695618"/>
                <a:gd name="connsiteY10" fmla="*/ 231747 h 624434"/>
                <a:gd name="connsiteX11" fmla="*/ 5610 w 695618"/>
                <a:gd name="connsiteY11" fmla="*/ 394432 h 624434"/>
                <a:gd name="connsiteX12" fmla="*/ 11220 w 695618"/>
                <a:gd name="connsiteY12" fmla="*/ 416871 h 624434"/>
                <a:gd name="connsiteX13" fmla="*/ 33659 w 695618"/>
                <a:gd name="connsiteY13" fmla="*/ 428091 h 624434"/>
                <a:gd name="connsiteX14" fmla="*/ 72928 w 695618"/>
                <a:gd name="connsiteY14" fmla="*/ 439310 h 624434"/>
                <a:gd name="connsiteX15" fmla="*/ 89757 w 695618"/>
                <a:gd name="connsiteY15" fmla="*/ 450530 h 624434"/>
                <a:gd name="connsiteX16" fmla="*/ 123416 w 695618"/>
                <a:gd name="connsiteY16" fmla="*/ 456140 h 624434"/>
                <a:gd name="connsiteX17" fmla="*/ 134636 w 695618"/>
                <a:gd name="connsiteY17" fmla="*/ 472969 h 624434"/>
                <a:gd name="connsiteX18" fmla="*/ 140246 w 695618"/>
                <a:gd name="connsiteY18" fmla="*/ 506628 h 624434"/>
                <a:gd name="connsiteX19" fmla="*/ 145856 w 695618"/>
                <a:gd name="connsiteY19" fmla="*/ 557116 h 624434"/>
                <a:gd name="connsiteX20" fmla="*/ 157075 w 695618"/>
                <a:gd name="connsiteY20" fmla="*/ 590775 h 624434"/>
                <a:gd name="connsiteX21" fmla="*/ 173905 w 695618"/>
                <a:gd name="connsiteY21" fmla="*/ 601995 h 624434"/>
                <a:gd name="connsiteX22" fmla="*/ 207564 w 695618"/>
                <a:gd name="connsiteY22" fmla="*/ 613215 h 624434"/>
                <a:gd name="connsiteX23" fmla="*/ 230003 w 695618"/>
                <a:gd name="connsiteY23" fmla="*/ 624434 h 624434"/>
                <a:gd name="connsiteX24" fmla="*/ 286101 w 695618"/>
                <a:gd name="connsiteY24" fmla="*/ 618824 h 624434"/>
                <a:gd name="connsiteX25" fmla="*/ 302930 w 695618"/>
                <a:gd name="connsiteY25" fmla="*/ 613215 h 624434"/>
                <a:gd name="connsiteX26" fmla="*/ 319760 w 695618"/>
                <a:gd name="connsiteY26" fmla="*/ 601995 h 624434"/>
                <a:gd name="connsiteX27" fmla="*/ 409517 w 695618"/>
                <a:gd name="connsiteY27" fmla="*/ 596385 h 624434"/>
                <a:gd name="connsiteX28" fmla="*/ 448786 w 695618"/>
                <a:gd name="connsiteY28" fmla="*/ 585166 h 624434"/>
                <a:gd name="connsiteX29" fmla="*/ 482445 w 695618"/>
                <a:gd name="connsiteY29" fmla="*/ 579556 h 624434"/>
                <a:gd name="connsiteX30" fmla="*/ 527323 w 695618"/>
                <a:gd name="connsiteY30" fmla="*/ 557116 h 624434"/>
                <a:gd name="connsiteX31" fmla="*/ 544152 w 695618"/>
                <a:gd name="connsiteY31" fmla="*/ 545897 h 624434"/>
                <a:gd name="connsiteX32" fmla="*/ 566592 w 695618"/>
                <a:gd name="connsiteY32" fmla="*/ 534677 h 624434"/>
                <a:gd name="connsiteX33" fmla="*/ 594641 w 695618"/>
                <a:gd name="connsiteY33" fmla="*/ 501018 h 624434"/>
                <a:gd name="connsiteX34" fmla="*/ 600251 w 695618"/>
                <a:gd name="connsiteY34" fmla="*/ 484189 h 624434"/>
                <a:gd name="connsiteX35" fmla="*/ 617080 w 695618"/>
                <a:gd name="connsiteY35" fmla="*/ 478579 h 624434"/>
                <a:gd name="connsiteX36" fmla="*/ 633910 w 695618"/>
                <a:gd name="connsiteY36" fmla="*/ 456140 h 624434"/>
                <a:gd name="connsiteX37" fmla="*/ 639519 w 695618"/>
                <a:gd name="connsiteY37" fmla="*/ 439310 h 624434"/>
                <a:gd name="connsiteX38" fmla="*/ 661959 w 695618"/>
                <a:gd name="connsiteY38" fmla="*/ 400042 h 624434"/>
                <a:gd name="connsiteX39" fmla="*/ 667568 w 695618"/>
                <a:gd name="connsiteY39" fmla="*/ 360773 h 624434"/>
                <a:gd name="connsiteX40" fmla="*/ 673178 w 695618"/>
                <a:gd name="connsiteY40" fmla="*/ 293455 h 624434"/>
                <a:gd name="connsiteX41" fmla="*/ 678788 w 695618"/>
                <a:gd name="connsiteY41" fmla="*/ 276626 h 624434"/>
                <a:gd name="connsiteX42" fmla="*/ 684398 w 695618"/>
                <a:gd name="connsiteY42" fmla="*/ 254186 h 624434"/>
                <a:gd name="connsiteX43" fmla="*/ 695618 w 695618"/>
                <a:gd name="connsiteY43" fmla="*/ 214918 h 624434"/>
                <a:gd name="connsiteX44" fmla="*/ 690008 w 695618"/>
                <a:gd name="connsiteY44" fmla="*/ 113941 h 624434"/>
                <a:gd name="connsiteX45" fmla="*/ 673178 w 695618"/>
                <a:gd name="connsiteY45" fmla="*/ 108331 h 624434"/>
                <a:gd name="connsiteX46" fmla="*/ 667568 w 695618"/>
                <a:gd name="connsiteY46" fmla="*/ 91502 h 624434"/>
                <a:gd name="connsiteX47" fmla="*/ 650739 w 695618"/>
                <a:gd name="connsiteY47" fmla="*/ 74672 h 624434"/>
                <a:gd name="connsiteX48" fmla="*/ 622690 w 695618"/>
                <a:gd name="connsiteY48" fmla="*/ 52233 h 624434"/>
                <a:gd name="connsiteX49" fmla="*/ 589031 w 695618"/>
                <a:gd name="connsiteY49" fmla="*/ 41013 h 624434"/>
                <a:gd name="connsiteX50" fmla="*/ 560982 w 695618"/>
                <a:gd name="connsiteY50" fmla="*/ 29794 h 624434"/>
                <a:gd name="connsiteX51" fmla="*/ 527323 w 695618"/>
                <a:gd name="connsiteY51" fmla="*/ 12964 h 624434"/>
                <a:gd name="connsiteX52" fmla="*/ 460005 w 695618"/>
                <a:gd name="connsiteY52" fmla="*/ 7355 h 624434"/>
                <a:gd name="connsiteX53" fmla="*/ 375858 w 695618"/>
                <a:gd name="connsiteY53" fmla="*/ 7355 h 624434"/>
                <a:gd name="connsiteX54" fmla="*/ 319760 w 695618"/>
                <a:gd name="connsiteY54" fmla="*/ 12964 h 624434"/>
                <a:gd name="connsiteX55" fmla="*/ 274881 w 695618"/>
                <a:gd name="connsiteY55" fmla="*/ 24184 h 624434"/>
                <a:gd name="connsiteX56" fmla="*/ 258052 w 695618"/>
                <a:gd name="connsiteY56" fmla="*/ 35404 h 624434"/>
                <a:gd name="connsiteX57" fmla="*/ 230003 w 695618"/>
                <a:gd name="connsiteY57" fmla="*/ 69063 h 6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5618" h="624434">
                  <a:moveTo>
                    <a:pt x="230003" y="69063"/>
                  </a:moveTo>
                  <a:cubicBezTo>
                    <a:pt x="220653" y="73738"/>
                    <a:pt x="211489" y="63453"/>
                    <a:pt x="201954" y="63453"/>
                  </a:cubicBezTo>
                  <a:cubicBezTo>
                    <a:pt x="180934" y="63453"/>
                    <a:pt x="141672" y="68706"/>
                    <a:pt x="117806" y="74672"/>
                  </a:cubicBezTo>
                  <a:cubicBezTo>
                    <a:pt x="112069" y="76106"/>
                    <a:pt x="106587" y="78412"/>
                    <a:pt x="100977" y="80282"/>
                  </a:cubicBezTo>
                  <a:cubicBezTo>
                    <a:pt x="95367" y="85892"/>
                    <a:pt x="89311" y="91088"/>
                    <a:pt x="84148" y="97112"/>
                  </a:cubicBezTo>
                  <a:cubicBezTo>
                    <a:pt x="78063" y="104211"/>
                    <a:pt x="74501" y="113565"/>
                    <a:pt x="67318" y="119551"/>
                  </a:cubicBezTo>
                  <a:cubicBezTo>
                    <a:pt x="62775" y="123336"/>
                    <a:pt x="56099" y="123291"/>
                    <a:pt x="50489" y="125161"/>
                  </a:cubicBezTo>
                  <a:cubicBezTo>
                    <a:pt x="22632" y="166944"/>
                    <a:pt x="58435" y="115626"/>
                    <a:pt x="22440" y="158820"/>
                  </a:cubicBezTo>
                  <a:cubicBezTo>
                    <a:pt x="18124" y="163999"/>
                    <a:pt x="14960" y="170039"/>
                    <a:pt x="11220" y="175649"/>
                  </a:cubicBezTo>
                  <a:cubicBezTo>
                    <a:pt x="9350" y="186869"/>
                    <a:pt x="7841" y="198154"/>
                    <a:pt x="5610" y="209308"/>
                  </a:cubicBezTo>
                  <a:cubicBezTo>
                    <a:pt x="4098" y="216868"/>
                    <a:pt x="0" y="224037"/>
                    <a:pt x="0" y="231747"/>
                  </a:cubicBezTo>
                  <a:cubicBezTo>
                    <a:pt x="0" y="286008"/>
                    <a:pt x="2327" y="340271"/>
                    <a:pt x="5610" y="394432"/>
                  </a:cubicBezTo>
                  <a:cubicBezTo>
                    <a:pt x="6076" y="402128"/>
                    <a:pt x="6284" y="410948"/>
                    <a:pt x="11220" y="416871"/>
                  </a:cubicBezTo>
                  <a:cubicBezTo>
                    <a:pt x="16574" y="423295"/>
                    <a:pt x="25973" y="424797"/>
                    <a:pt x="33659" y="428091"/>
                  </a:cubicBezTo>
                  <a:cubicBezTo>
                    <a:pt x="44928" y="432921"/>
                    <a:pt x="61538" y="436463"/>
                    <a:pt x="72928" y="439310"/>
                  </a:cubicBezTo>
                  <a:cubicBezTo>
                    <a:pt x="78538" y="443050"/>
                    <a:pt x="83361" y="448398"/>
                    <a:pt x="89757" y="450530"/>
                  </a:cubicBezTo>
                  <a:cubicBezTo>
                    <a:pt x="100548" y="454127"/>
                    <a:pt x="113242" y="451053"/>
                    <a:pt x="123416" y="456140"/>
                  </a:cubicBezTo>
                  <a:cubicBezTo>
                    <a:pt x="129446" y="459155"/>
                    <a:pt x="130896" y="467359"/>
                    <a:pt x="134636" y="472969"/>
                  </a:cubicBezTo>
                  <a:cubicBezTo>
                    <a:pt x="136506" y="484189"/>
                    <a:pt x="138743" y="495353"/>
                    <a:pt x="140246" y="506628"/>
                  </a:cubicBezTo>
                  <a:cubicBezTo>
                    <a:pt x="142484" y="523412"/>
                    <a:pt x="142535" y="540512"/>
                    <a:pt x="145856" y="557116"/>
                  </a:cubicBezTo>
                  <a:cubicBezTo>
                    <a:pt x="148175" y="568713"/>
                    <a:pt x="147235" y="584215"/>
                    <a:pt x="157075" y="590775"/>
                  </a:cubicBezTo>
                  <a:cubicBezTo>
                    <a:pt x="162685" y="594515"/>
                    <a:pt x="167744" y="599257"/>
                    <a:pt x="173905" y="601995"/>
                  </a:cubicBezTo>
                  <a:cubicBezTo>
                    <a:pt x="184712" y="606798"/>
                    <a:pt x="196986" y="607926"/>
                    <a:pt x="207564" y="613215"/>
                  </a:cubicBezTo>
                  <a:lnTo>
                    <a:pt x="230003" y="624434"/>
                  </a:lnTo>
                  <a:cubicBezTo>
                    <a:pt x="248702" y="622564"/>
                    <a:pt x="267527" y="621681"/>
                    <a:pt x="286101" y="618824"/>
                  </a:cubicBezTo>
                  <a:cubicBezTo>
                    <a:pt x="291945" y="617925"/>
                    <a:pt x="297641" y="615859"/>
                    <a:pt x="302930" y="613215"/>
                  </a:cubicBezTo>
                  <a:cubicBezTo>
                    <a:pt x="308961" y="610200"/>
                    <a:pt x="313100" y="603047"/>
                    <a:pt x="319760" y="601995"/>
                  </a:cubicBezTo>
                  <a:cubicBezTo>
                    <a:pt x="349371" y="597320"/>
                    <a:pt x="379598" y="598255"/>
                    <a:pt x="409517" y="596385"/>
                  </a:cubicBezTo>
                  <a:cubicBezTo>
                    <a:pt x="425564" y="591036"/>
                    <a:pt x="431166" y="588690"/>
                    <a:pt x="448786" y="585166"/>
                  </a:cubicBezTo>
                  <a:cubicBezTo>
                    <a:pt x="459940" y="582935"/>
                    <a:pt x="471225" y="581426"/>
                    <a:pt x="482445" y="579556"/>
                  </a:cubicBezTo>
                  <a:cubicBezTo>
                    <a:pt x="521430" y="553565"/>
                    <a:pt x="472437" y="584559"/>
                    <a:pt x="527323" y="557116"/>
                  </a:cubicBezTo>
                  <a:cubicBezTo>
                    <a:pt x="533353" y="554101"/>
                    <a:pt x="538298" y="549242"/>
                    <a:pt x="544152" y="545897"/>
                  </a:cubicBezTo>
                  <a:cubicBezTo>
                    <a:pt x="551413" y="541748"/>
                    <a:pt x="559787" y="539538"/>
                    <a:pt x="566592" y="534677"/>
                  </a:cubicBezTo>
                  <a:cubicBezTo>
                    <a:pt x="576242" y="527784"/>
                    <a:pt x="589174" y="511952"/>
                    <a:pt x="594641" y="501018"/>
                  </a:cubicBezTo>
                  <a:cubicBezTo>
                    <a:pt x="597286" y="495729"/>
                    <a:pt x="596070" y="488370"/>
                    <a:pt x="600251" y="484189"/>
                  </a:cubicBezTo>
                  <a:cubicBezTo>
                    <a:pt x="604432" y="480008"/>
                    <a:pt x="611470" y="480449"/>
                    <a:pt x="617080" y="478579"/>
                  </a:cubicBezTo>
                  <a:cubicBezTo>
                    <a:pt x="622690" y="471099"/>
                    <a:pt x="629271" y="464258"/>
                    <a:pt x="633910" y="456140"/>
                  </a:cubicBezTo>
                  <a:cubicBezTo>
                    <a:pt x="636844" y="451006"/>
                    <a:pt x="637190" y="444745"/>
                    <a:pt x="639519" y="439310"/>
                  </a:cubicBezTo>
                  <a:cubicBezTo>
                    <a:pt x="648058" y="419384"/>
                    <a:pt x="650692" y="416941"/>
                    <a:pt x="661959" y="400042"/>
                  </a:cubicBezTo>
                  <a:cubicBezTo>
                    <a:pt x="663829" y="386952"/>
                    <a:pt x="666184" y="373923"/>
                    <a:pt x="667568" y="360773"/>
                  </a:cubicBezTo>
                  <a:cubicBezTo>
                    <a:pt x="669925" y="338380"/>
                    <a:pt x="670202" y="315775"/>
                    <a:pt x="673178" y="293455"/>
                  </a:cubicBezTo>
                  <a:cubicBezTo>
                    <a:pt x="673960" y="287594"/>
                    <a:pt x="677163" y="282312"/>
                    <a:pt x="678788" y="276626"/>
                  </a:cubicBezTo>
                  <a:cubicBezTo>
                    <a:pt x="680906" y="269212"/>
                    <a:pt x="682280" y="261600"/>
                    <a:pt x="684398" y="254186"/>
                  </a:cubicBezTo>
                  <a:cubicBezTo>
                    <a:pt x="700497" y="197840"/>
                    <a:pt x="678076" y="285081"/>
                    <a:pt x="695618" y="214918"/>
                  </a:cubicBezTo>
                  <a:cubicBezTo>
                    <a:pt x="693748" y="181259"/>
                    <a:pt x="696953" y="146929"/>
                    <a:pt x="690008" y="113941"/>
                  </a:cubicBezTo>
                  <a:cubicBezTo>
                    <a:pt x="688790" y="108154"/>
                    <a:pt x="677360" y="112512"/>
                    <a:pt x="673178" y="108331"/>
                  </a:cubicBezTo>
                  <a:cubicBezTo>
                    <a:pt x="668997" y="104150"/>
                    <a:pt x="670848" y="96422"/>
                    <a:pt x="667568" y="91502"/>
                  </a:cubicBezTo>
                  <a:cubicBezTo>
                    <a:pt x="663167" y="84901"/>
                    <a:pt x="656710" y="79896"/>
                    <a:pt x="650739" y="74672"/>
                  </a:cubicBezTo>
                  <a:cubicBezTo>
                    <a:pt x="641728" y="66787"/>
                    <a:pt x="633201" y="57966"/>
                    <a:pt x="622690" y="52233"/>
                  </a:cubicBezTo>
                  <a:cubicBezTo>
                    <a:pt x="612307" y="46570"/>
                    <a:pt x="600012" y="45405"/>
                    <a:pt x="589031" y="41013"/>
                  </a:cubicBezTo>
                  <a:cubicBezTo>
                    <a:pt x="579681" y="37273"/>
                    <a:pt x="569989" y="34297"/>
                    <a:pt x="560982" y="29794"/>
                  </a:cubicBezTo>
                  <a:cubicBezTo>
                    <a:pt x="543792" y="21199"/>
                    <a:pt x="546549" y="15527"/>
                    <a:pt x="527323" y="12964"/>
                  </a:cubicBezTo>
                  <a:cubicBezTo>
                    <a:pt x="505003" y="9988"/>
                    <a:pt x="482444" y="9225"/>
                    <a:pt x="460005" y="7355"/>
                  </a:cubicBezTo>
                  <a:cubicBezTo>
                    <a:pt x="422157" y="-5262"/>
                    <a:pt x="447763" y="819"/>
                    <a:pt x="375858" y="7355"/>
                  </a:cubicBezTo>
                  <a:lnTo>
                    <a:pt x="319760" y="12964"/>
                  </a:lnTo>
                  <a:cubicBezTo>
                    <a:pt x="309093" y="15098"/>
                    <a:pt x="286380" y="18434"/>
                    <a:pt x="274881" y="24184"/>
                  </a:cubicBezTo>
                  <a:cubicBezTo>
                    <a:pt x="268851" y="27199"/>
                    <a:pt x="264213" y="32666"/>
                    <a:pt x="258052" y="35404"/>
                  </a:cubicBezTo>
                  <a:cubicBezTo>
                    <a:pt x="247245" y="40207"/>
                    <a:pt x="239353" y="64388"/>
                    <a:pt x="230003" y="6906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6" name="Freeform 75"/>
            <p:cNvSpPr/>
            <p:nvPr/>
          </p:nvSpPr>
          <p:spPr>
            <a:xfrm rot="7071312">
              <a:off x="2320256" y="1883671"/>
              <a:ext cx="72265" cy="92555"/>
            </a:xfrm>
            <a:custGeom>
              <a:avLst/>
              <a:gdLst>
                <a:gd name="connsiteX0" fmla="*/ 230003 w 695618"/>
                <a:gd name="connsiteY0" fmla="*/ 69063 h 624434"/>
                <a:gd name="connsiteX1" fmla="*/ 201954 w 695618"/>
                <a:gd name="connsiteY1" fmla="*/ 63453 h 624434"/>
                <a:gd name="connsiteX2" fmla="*/ 117806 w 695618"/>
                <a:gd name="connsiteY2" fmla="*/ 74672 h 624434"/>
                <a:gd name="connsiteX3" fmla="*/ 100977 w 695618"/>
                <a:gd name="connsiteY3" fmla="*/ 80282 h 624434"/>
                <a:gd name="connsiteX4" fmla="*/ 84148 w 695618"/>
                <a:gd name="connsiteY4" fmla="*/ 97112 h 624434"/>
                <a:gd name="connsiteX5" fmla="*/ 67318 w 695618"/>
                <a:gd name="connsiteY5" fmla="*/ 119551 h 624434"/>
                <a:gd name="connsiteX6" fmla="*/ 50489 w 695618"/>
                <a:gd name="connsiteY6" fmla="*/ 125161 h 624434"/>
                <a:gd name="connsiteX7" fmla="*/ 22440 w 695618"/>
                <a:gd name="connsiteY7" fmla="*/ 158820 h 624434"/>
                <a:gd name="connsiteX8" fmla="*/ 11220 w 695618"/>
                <a:gd name="connsiteY8" fmla="*/ 175649 h 624434"/>
                <a:gd name="connsiteX9" fmla="*/ 5610 w 695618"/>
                <a:gd name="connsiteY9" fmla="*/ 209308 h 624434"/>
                <a:gd name="connsiteX10" fmla="*/ 0 w 695618"/>
                <a:gd name="connsiteY10" fmla="*/ 231747 h 624434"/>
                <a:gd name="connsiteX11" fmla="*/ 5610 w 695618"/>
                <a:gd name="connsiteY11" fmla="*/ 394432 h 624434"/>
                <a:gd name="connsiteX12" fmla="*/ 11220 w 695618"/>
                <a:gd name="connsiteY12" fmla="*/ 416871 h 624434"/>
                <a:gd name="connsiteX13" fmla="*/ 33659 w 695618"/>
                <a:gd name="connsiteY13" fmla="*/ 428091 h 624434"/>
                <a:gd name="connsiteX14" fmla="*/ 72928 w 695618"/>
                <a:gd name="connsiteY14" fmla="*/ 439310 h 624434"/>
                <a:gd name="connsiteX15" fmla="*/ 89757 w 695618"/>
                <a:gd name="connsiteY15" fmla="*/ 450530 h 624434"/>
                <a:gd name="connsiteX16" fmla="*/ 123416 w 695618"/>
                <a:gd name="connsiteY16" fmla="*/ 456140 h 624434"/>
                <a:gd name="connsiteX17" fmla="*/ 134636 w 695618"/>
                <a:gd name="connsiteY17" fmla="*/ 472969 h 624434"/>
                <a:gd name="connsiteX18" fmla="*/ 140246 w 695618"/>
                <a:gd name="connsiteY18" fmla="*/ 506628 h 624434"/>
                <a:gd name="connsiteX19" fmla="*/ 145856 w 695618"/>
                <a:gd name="connsiteY19" fmla="*/ 557116 h 624434"/>
                <a:gd name="connsiteX20" fmla="*/ 157075 w 695618"/>
                <a:gd name="connsiteY20" fmla="*/ 590775 h 624434"/>
                <a:gd name="connsiteX21" fmla="*/ 173905 w 695618"/>
                <a:gd name="connsiteY21" fmla="*/ 601995 h 624434"/>
                <a:gd name="connsiteX22" fmla="*/ 207564 w 695618"/>
                <a:gd name="connsiteY22" fmla="*/ 613215 h 624434"/>
                <a:gd name="connsiteX23" fmla="*/ 230003 w 695618"/>
                <a:gd name="connsiteY23" fmla="*/ 624434 h 624434"/>
                <a:gd name="connsiteX24" fmla="*/ 286101 w 695618"/>
                <a:gd name="connsiteY24" fmla="*/ 618824 h 624434"/>
                <a:gd name="connsiteX25" fmla="*/ 302930 w 695618"/>
                <a:gd name="connsiteY25" fmla="*/ 613215 h 624434"/>
                <a:gd name="connsiteX26" fmla="*/ 319760 w 695618"/>
                <a:gd name="connsiteY26" fmla="*/ 601995 h 624434"/>
                <a:gd name="connsiteX27" fmla="*/ 409517 w 695618"/>
                <a:gd name="connsiteY27" fmla="*/ 596385 h 624434"/>
                <a:gd name="connsiteX28" fmla="*/ 448786 w 695618"/>
                <a:gd name="connsiteY28" fmla="*/ 585166 h 624434"/>
                <a:gd name="connsiteX29" fmla="*/ 482445 w 695618"/>
                <a:gd name="connsiteY29" fmla="*/ 579556 h 624434"/>
                <a:gd name="connsiteX30" fmla="*/ 527323 w 695618"/>
                <a:gd name="connsiteY30" fmla="*/ 557116 h 624434"/>
                <a:gd name="connsiteX31" fmla="*/ 544152 w 695618"/>
                <a:gd name="connsiteY31" fmla="*/ 545897 h 624434"/>
                <a:gd name="connsiteX32" fmla="*/ 566592 w 695618"/>
                <a:gd name="connsiteY32" fmla="*/ 534677 h 624434"/>
                <a:gd name="connsiteX33" fmla="*/ 594641 w 695618"/>
                <a:gd name="connsiteY33" fmla="*/ 501018 h 624434"/>
                <a:gd name="connsiteX34" fmla="*/ 600251 w 695618"/>
                <a:gd name="connsiteY34" fmla="*/ 484189 h 624434"/>
                <a:gd name="connsiteX35" fmla="*/ 617080 w 695618"/>
                <a:gd name="connsiteY35" fmla="*/ 478579 h 624434"/>
                <a:gd name="connsiteX36" fmla="*/ 633910 w 695618"/>
                <a:gd name="connsiteY36" fmla="*/ 456140 h 624434"/>
                <a:gd name="connsiteX37" fmla="*/ 639519 w 695618"/>
                <a:gd name="connsiteY37" fmla="*/ 439310 h 624434"/>
                <a:gd name="connsiteX38" fmla="*/ 661959 w 695618"/>
                <a:gd name="connsiteY38" fmla="*/ 400042 h 624434"/>
                <a:gd name="connsiteX39" fmla="*/ 667568 w 695618"/>
                <a:gd name="connsiteY39" fmla="*/ 360773 h 624434"/>
                <a:gd name="connsiteX40" fmla="*/ 673178 w 695618"/>
                <a:gd name="connsiteY40" fmla="*/ 293455 h 624434"/>
                <a:gd name="connsiteX41" fmla="*/ 678788 w 695618"/>
                <a:gd name="connsiteY41" fmla="*/ 276626 h 624434"/>
                <a:gd name="connsiteX42" fmla="*/ 684398 w 695618"/>
                <a:gd name="connsiteY42" fmla="*/ 254186 h 624434"/>
                <a:gd name="connsiteX43" fmla="*/ 695618 w 695618"/>
                <a:gd name="connsiteY43" fmla="*/ 214918 h 624434"/>
                <a:gd name="connsiteX44" fmla="*/ 690008 w 695618"/>
                <a:gd name="connsiteY44" fmla="*/ 113941 h 624434"/>
                <a:gd name="connsiteX45" fmla="*/ 673178 w 695618"/>
                <a:gd name="connsiteY45" fmla="*/ 108331 h 624434"/>
                <a:gd name="connsiteX46" fmla="*/ 667568 w 695618"/>
                <a:gd name="connsiteY46" fmla="*/ 91502 h 624434"/>
                <a:gd name="connsiteX47" fmla="*/ 650739 w 695618"/>
                <a:gd name="connsiteY47" fmla="*/ 74672 h 624434"/>
                <a:gd name="connsiteX48" fmla="*/ 622690 w 695618"/>
                <a:gd name="connsiteY48" fmla="*/ 52233 h 624434"/>
                <a:gd name="connsiteX49" fmla="*/ 589031 w 695618"/>
                <a:gd name="connsiteY49" fmla="*/ 41013 h 624434"/>
                <a:gd name="connsiteX50" fmla="*/ 560982 w 695618"/>
                <a:gd name="connsiteY50" fmla="*/ 29794 h 624434"/>
                <a:gd name="connsiteX51" fmla="*/ 527323 w 695618"/>
                <a:gd name="connsiteY51" fmla="*/ 12964 h 624434"/>
                <a:gd name="connsiteX52" fmla="*/ 460005 w 695618"/>
                <a:gd name="connsiteY52" fmla="*/ 7355 h 624434"/>
                <a:gd name="connsiteX53" fmla="*/ 375858 w 695618"/>
                <a:gd name="connsiteY53" fmla="*/ 7355 h 624434"/>
                <a:gd name="connsiteX54" fmla="*/ 319760 w 695618"/>
                <a:gd name="connsiteY54" fmla="*/ 12964 h 624434"/>
                <a:gd name="connsiteX55" fmla="*/ 274881 w 695618"/>
                <a:gd name="connsiteY55" fmla="*/ 24184 h 624434"/>
                <a:gd name="connsiteX56" fmla="*/ 258052 w 695618"/>
                <a:gd name="connsiteY56" fmla="*/ 35404 h 624434"/>
                <a:gd name="connsiteX57" fmla="*/ 230003 w 695618"/>
                <a:gd name="connsiteY57" fmla="*/ 69063 h 6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5618" h="624434">
                  <a:moveTo>
                    <a:pt x="230003" y="69063"/>
                  </a:moveTo>
                  <a:cubicBezTo>
                    <a:pt x="220653" y="73738"/>
                    <a:pt x="211489" y="63453"/>
                    <a:pt x="201954" y="63453"/>
                  </a:cubicBezTo>
                  <a:cubicBezTo>
                    <a:pt x="180934" y="63453"/>
                    <a:pt x="141672" y="68706"/>
                    <a:pt x="117806" y="74672"/>
                  </a:cubicBezTo>
                  <a:cubicBezTo>
                    <a:pt x="112069" y="76106"/>
                    <a:pt x="106587" y="78412"/>
                    <a:pt x="100977" y="80282"/>
                  </a:cubicBezTo>
                  <a:cubicBezTo>
                    <a:pt x="95367" y="85892"/>
                    <a:pt x="89311" y="91088"/>
                    <a:pt x="84148" y="97112"/>
                  </a:cubicBezTo>
                  <a:cubicBezTo>
                    <a:pt x="78063" y="104211"/>
                    <a:pt x="74501" y="113565"/>
                    <a:pt x="67318" y="119551"/>
                  </a:cubicBezTo>
                  <a:cubicBezTo>
                    <a:pt x="62775" y="123336"/>
                    <a:pt x="56099" y="123291"/>
                    <a:pt x="50489" y="125161"/>
                  </a:cubicBezTo>
                  <a:cubicBezTo>
                    <a:pt x="22632" y="166944"/>
                    <a:pt x="58435" y="115626"/>
                    <a:pt x="22440" y="158820"/>
                  </a:cubicBezTo>
                  <a:cubicBezTo>
                    <a:pt x="18124" y="163999"/>
                    <a:pt x="14960" y="170039"/>
                    <a:pt x="11220" y="175649"/>
                  </a:cubicBezTo>
                  <a:cubicBezTo>
                    <a:pt x="9350" y="186869"/>
                    <a:pt x="7841" y="198154"/>
                    <a:pt x="5610" y="209308"/>
                  </a:cubicBezTo>
                  <a:cubicBezTo>
                    <a:pt x="4098" y="216868"/>
                    <a:pt x="0" y="224037"/>
                    <a:pt x="0" y="231747"/>
                  </a:cubicBezTo>
                  <a:cubicBezTo>
                    <a:pt x="0" y="286008"/>
                    <a:pt x="2327" y="340271"/>
                    <a:pt x="5610" y="394432"/>
                  </a:cubicBezTo>
                  <a:cubicBezTo>
                    <a:pt x="6076" y="402128"/>
                    <a:pt x="6284" y="410948"/>
                    <a:pt x="11220" y="416871"/>
                  </a:cubicBezTo>
                  <a:cubicBezTo>
                    <a:pt x="16574" y="423295"/>
                    <a:pt x="25973" y="424797"/>
                    <a:pt x="33659" y="428091"/>
                  </a:cubicBezTo>
                  <a:cubicBezTo>
                    <a:pt x="44928" y="432921"/>
                    <a:pt x="61538" y="436463"/>
                    <a:pt x="72928" y="439310"/>
                  </a:cubicBezTo>
                  <a:cubicBezTo>
                    <a:pt x="78538" y="443050"/>
                    <a:pt x="83361" y="448398"/>
                    <a:pt x="89757" y="450530"/>
                  </a:cubicBezTo>
                  <a:cubicBezTo>
                    <a:pt x="100548" y="454127"/>
                    <a:pt x="113242" y="451053"/>
                    <a:pt x="123416" y="456140"/>
                  </a:cubicBezTo>
                  <a:cubicBezTo>
                    <a:pt x="129446" y="459155"/>
                    <a:pt x="130896" y="467359"/>
                    <a:pt x="134636" y="472969"/>
                  </a:cubicBezTo>
                  <a:cubicBezTo>
                    <a:pt x="136506" y="484189"/>
                    <a:pt x="138743" y="495353"/>
                    <a:pt x="140246" y="506628"/>
                  </a:cubicBezTo>
                  <a:cubicBezTo>
                    <a:pt x="142484" y="523412"/>
                    <a:pt x="142535" y="540512"/>
                    <a:pt x="145856" y="557116"/>
                  </a:cubicBezTo>
                  <a:cubicBezTo>
                    <a:pt x="148175" y="568713"/>
                    <a:pt x="147235" y="584215"/>
                    <a:pt x="157075" y="590775"/>
                  </a:cubicBezTo>
                  <a:cubicBezTo>
                    <a:pt x="162685" y="594515"/>
                    <a:pt x="167744" y="599257"/>
                    <a:pt x="173905" y="601995"/>
                  </a:cubicBezTo>
                  <a:cubicBezTo>
                    <a:pt x="184712" y="606798"/>
                    <a:pt x="196986" y="607926"/>
                    <a:pt x="207564" y="613215"/>
                  </a:cubicBezTo>
                  <a:lnTo>
                    <a:pt x="230003" y="624434"/>
                  </a:lnTo>
                  <a:cubicBezTo>
                    <a:pt x="248702" y="622564"/>
                    <a:pt x="267527" y="621681"/>
                    <a:pt x="286101" y="618824"/>
                  </a:cubicBezTo>
                  <a:cubicBezTo>
                    <a:pt x="291945" y="617925"/>
                    <a:pt x="297641" y="615859"/>
                    <a:pt x="302930" y="613215"/>
                  </a:cubicBezTo>
                  <a:cubicBezTo>
                    <a:pt x="308961" y="610200"/>
                    <a:pt x="313100" y="603047"/>
                    <a:pt x="319760" y="601995"/>
                  </a:cubicBezTo>
                  <a:cubicBezTo>
                    <a:pt x="349371" y="597320"/>
                    <a:pt x="379598" y="598255"/>
                    <a:pt x="409517" y="596385"/>
                  </a:cubicBezTo>
                  <a:cubicBezTo>
                    <a:pt x="425564" y="591036"/>
                    <a:pt x="431166" y="588690"/>
                    <a:pt x="448786" y="585166"/>
                  </a:cubicBezTo>
                  <a:cubicBezTo>
                    <a:pt x="459940" y="582935"/>
                    <a:pt x="471225" y="581426"/>
                    <a:pt x="482445" y="579556"/>
                  </a:cubicBezTo>
                  <a:cubicBezTo>
                    <a:pt x="521430" y="553565"/>
                    <a:pt x="472437" y="584559"/>
                    <a:pt x="527323" y="557116"/>
                  </a:cubicBezTo>
                  <a:cubicBezTo>
                    <a:pt x="533353" y="554101"/>
                    <a:pt x="538298" y="549242"/>
                    <a:pt x="544152" y="545897"/>
                  </a:cubicBezTo>
                  <a:cubicBezTo>
                    <a:pt x="551413" y="541748"/>
                    <a:pt x="559787" y="539538"/>
                    <a:pt x="566592" y="534677"/>
                  </a:cubicBezTo>
                  <a:cubicBezTo>
                    <a:pt x="576242" y="527784"/>
                    <a:pt x="589174" y="511952"/>
                    <a:pt x="594641" y="501018"/>
                  </a:cubicBezTo>
                  <a:cubicBezTo>
                    <a:pt x="597286" y="495729"/>
                    <a:pt x="596070" y="488370"/>
                    <a:pt x="600251" y="484189"/>
                  </a:cubicBezTo>
                  <a:cubicBezTo>
                    <a:pt x="604432" y="480008"/>
                    <a:pt x="611470" y="480449"/>
                    <a:pt x="617080" y="478579"/>
                  </a:cubicBezTo>
                  <a:cubicBezTo>
                    <a:pt x="622690" y="471099"/>
                    <a:pt x="629271" y="464258"/>
                    <a:pt x="633910" y="456140"/>
                  </a:cubicBezTo>
                  <a:cubicBezTo>
                    <a:pt x="636844" y="451006"/>
                    <a:pt x="637190" y="444745"/>
                    <a:pt x="639519" y="439310"/>
                  </a:cubicBezTo>
                  <a:cubicBezTo>
                    <a:pt x="648058" y="419384"/>
                    <a:pt x="650692" y="416941"/>
                    <a:pt x="661959" y="400042"/>
                  </a:cubicBezTo>
                  <a:cubicBezTo>
                    <a:pt x="663829" y="386952"/>
                    <a:pt x="666184" y="373923"/>
                    <a:pt x="667568" y="360773"/>
                  </a:cubicBezTo>
                  <a:cubicBezTo>
                    <a:pt x="669925" y="338380"/>
                    <a:pt x="670202" y="315775"/>
                    <a:pt x="673178" y="293455"/>
                  </a:cubicBezTo>
                  <a:cubicBezTo>
                    <a:pt x="673960" y="287594"/>
                    <a:pt x="677163" y="282312"/>
                    <a:pt x="678788" y="276626"/>
                  </a:cubicBezTo>
                  <a:cubicBezTo>
                    <a:pt x="680906" y="269212"/>
                    <a:pt x="682280" y="261600"/>
                    <a:pt x="684398" y="254186"/>
                  </a:cubicBezTo>
                  <a:cubicBezTo>
                    <a:pt x="700497" y="197840"/>
                    <a:pt x="678076" y="285081"/>
                    <a:pt x="695618" y="214918"/>
                  </a:cubicBezTo>
                  <a:cubicBezTo>
                    <a:pt x="693748" y="181259"/>
                    <a:pt x="696953" y="146929"/>
                    <a:pt x="690008" y="113941"/>
                  </a:cubicBezTo>
                  <a:cubicBezTo>
                    <a:pt x="688790" y="108154"/>
                    <a:pt x="677360" y="112512"/>
                    <a:pt x="673178" y="108331"/>
                  </a:cubicBezTo>
                  <a:cubicBezTo>
                    <a:pt x="668997" y="104150"/>
                    <a:pt x="670848" y="96422"/>
                    <a:pt x="667568" y="91502"/>
                  </a:cubicBezTo>
                  <a:cubicBezTo>
                    <a:pt x="663167" y="84901"/>
                    <a:pt x="656710" y="79896"/>
                    <a:pt x="650739" y="74672"/>
                  </a:cubicBezTo>
                  <a:cubicBezTo>
                    <a:pt x="641728" y="66787"/>
                    <a:pt x="633201" y="57966"/>
                    <a:pt x="622690" y="52233"/>
                  </a:cubicBezTo>
                  <a:cubicBezTo>
                    <a:pt x="612307" y="46570"/>
                    <a:pt x="600012" y="45405"/>
                    <a:pt x="589031" y="41013"/>
                  </a:cubicBezTo>
                  <a:cubicBezTo>
                    <a:pt x="579681" y="37273"/>
                    <a:pt x="569989" y="34297"/>
                    <a:pt x="560982" y="29794"/>
                  </a:cubicBezTo>
                  <a:cubicBezTo>
                    <a:pt x="543792" y="21199"/>
                    <a:pt x="546549" y="15527"/>
                    <a:pt x="527323" y="12964"/>
                  </a:cubicBezTo>
                  <a:cubicBezTo>
                    <a:pt x="505003" y="9988"/>
                    <a:pt x="482444" y="9225"/>
                    <a:pt x="460005" y="7355"/>
                  </a:cubicBezTo>
                  <a:cubicBezTo>
                    <a:pt x="422157" y="-5262"/>
                    <a:pt x="447763" y="819"/>
                    <a:pt x="375858" y="7355"/>
                  </a:cubicBezTo>
                  <a:lnTo>
                    <a:pt x="319760" y="12964"/>
                  </a:lnTo>
                  <a:cubicBezTo>
                    <a:pt x="309093" y="15098"/>
                    <a:pt x="286380" y="18434"/>
                    <a:pt x="274881" y="24184"/>
                  </a:cubicBezTo>
                  <a:cubicBezTo>
                    <a:pt x="268851" y="27199"/>
                    <a:pt x="264213" y="32666"/>
                    <a:pt x="258052" y="35404"/>
                  </a:cubicBezTo>
                  <a:cubicBezTo>
                    <a:pt x="247245" y="40207"/>
                    <a:pt x="239353" y="64388"/>
                    <a:pt x="230003" y="6906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7" name="Freeform 76"/>
            <p:cNvSpPr/>
            <p:nvPr/>
          </p:nvSpPr>
          <p:spPr>
            <a:xfrm rot="7071312">
              <a:off x="2171485" y="1851884"/>
              <a:ext cx="138430" cy="138430"/>
            </a:xfrm>
            <a:custGeom>
              <a:avLst/>
              <a:gdLst>
                <a:gd name="connsiteX0" fmla="*/ 230003 w 695618"/>
                <a:gd name="connsiteY0" fmla="*/ 69063 h 624434"/>
                <a:gd name="connsiteX1" fmla="*/ 201954 w 695618"/>
                <a:gd name="connsiteY1" fmla="*/ 63453 h 624434"/>
                <a:gd name="connsiteX2" fmla="*/ 117806 w 695618"/>
                <a:gd name="connsiteY2" fmla="*/ 74672 h 624434"/>
                <a:gd name="connsiteX3" fmla="*/ 100977 w 695618"/>
                <a:gd name="connsiteY3" fmla="*/ 80282 h 624434"/>
                <a:gd name="connsiteX4" fmla="*/ 84148 w 695618"/>
                <a:gd name="connsiteY4" fmla="*/ 97112 h 624434"/>
                <a:gd name="connsiteX5" fmla="*/ 67318 w 695618"/>
                <a:gd name="connsiteY5" fmla="*/ 119551 h 624434"/>
                <a:gd name="connsiteX6" fmla="*/ 50489 w 695618"/>
                <a:gd name="connsiteY6" fmla="*/ 125161 h 624434"/>
                <a:gd name="connsiteX7" fmla="*/ 22440 w 695618"/>
                <a:gd name="connsiteY7" fmla="*/ 158820 h 624434"/>
                <a:gd name="connsiteX8" fmla="*/ 11220 w 695618"/>
                <a:gd name="connsiteY8" fmla="*/ 175649 h 624434"/>
                <a:gd name="connsiteX9" fmla="*/ 5610 w 695618"/>
                <a:gd name="connsiteY9" fmla="*/ 209308 h 624434"/>
                <a:gd name="connsiteX10" fmla="*/ 0 w 695618"/>
                <a:gd name="connsiteY10" fmla="*/ 231747 h 624434"/>
                <a:gd name="connsiteX11" fmla="*/ 5610 w 695618"/>
                <a:gd name="connsiteY11" fmla="*/ 394432 h 624434"/>
                <a:gd name="connsiteX12" fmla="*/ 11220 w 695618"/>
                <a:gd name="connsiteY12" fmla="*/ 416871 h 624434"/>
                <a:gd name="connsiteX13" fmla="*/ 33659 w 695618"/>
                <a:gd name="connsiteY13" fmla="*/ 428091 h 624434"/>
                <a:gd name="connsiteX14" fmla="*/ 72928 w 695618"/>
                <a:gd name="connsiteY14" fmla="*/ 439310 h 624434"/>
                <a:gd name="connsiteX15" fmla="*/ 89757 w 695618"/>
                <a:gd name="connsiteY15" fmla="*/ 450530 h 624434"/>
                <a:gd name="connsiteX16" fmla="*/ 123416 w 695618"/>
                <a:gd name="connsiteY16" fmla="*/ 456140 h 624434"/>
                <a:gd name="connsiteX17" fmla="*/ 134636 w 695618"/>
                <a:gd name="connsiteY17" fmla="*/ 472969 h 624434"/>
                <a:gd name="connsiteX18" fmla="*/ 140246 w 695618"/>
                <a:gd name="connsiteY18" fmla="*/ 506628 h 624434"/>
                <a:gd name="connsiteX19" fmla="*/ 145856 w 695618"/>
                <a:gd name="connsiteY19" fmla="*/ 557116 h 624434"/>
                <a:gd name="connsiteX20" fmla="*/ 157075 w 695618"/>
                <a:gd name="connsiteY20" fmla="*/ 590775 h 624434"/>
                <a:gd name="connsiteX21" fmla="*/ 173905 w 695618"/>
                <a:gd name="connsiteY21" fmla="*/ 601995 h 624434"/>
                <a:gd name="connsiteX22" fmla="*/ 207564 w 695618"/>
                <a:gd name="connsiteY22" fmla="*/ 613215 h 624434"/>
                <a:gd name="connsiteX23" fmla="*/ 230003 w 695618"/>
                <a:gd name="connsiteY23" fmla="*/ 624434 h 624434"/>
                <a:gd name="connsiteX24" fmla="*/ 286101 w 695618"/>
                <a:gd name="connsiteY24" fmla="*/ 618824 h 624434"/>
                <a:gd name="connsiteX25" fmla="*/ 302930 w 695618"/>
                <a:gd name="connsiteY25" fmla="*/ 613215 h 624434"/>
                <a:gd name="connsiteX26" fmla="*/ 319760 w 695618"/>
                <a:gd name="connsiteY26" fmla="*/ 601995 h 624434"/>
                <a:gd name="connsiteX27" fmla="*/ 409517 w 695618"/>
                <a:gd name="connsiteY27" fmla="*/ 596385 h 624434"/>
                <a:gd name="connsiteX28" fmla="*/ 448786 w 695618"/>
                <a:gd name="connsiteY28" fmla="*/ 585166 h 624434"/>
                <a:gd name="connsiteX29" fmla="*/ 482445 w 695618"/>
                <a:gd name="connsiteY29" fmla="*/ 579556 h 624434"/>
                <a:gd name="connsiteX30" fmla="*/ 527323 w 695618"/>
                <a:gd name="connsiteY30" fmla="*/ 557116 h 624434"/>
                <a:gd name="connsiteX31" fmla="*/ 544152 w 695618"/>
                <a:gd name="connsiteY31" fmla="*/ 545897 h 624434"/>
                <a:gd name="connsiteX32" fmla="*/ 566592 w 695618"/>
                <a:gd name="connsiteY32" fmla="*/ 534677 h 624434"/>
                <a:gd name="connsiteX33" fmla="*/ 594641 w 695618"/>
                <a:gd name="connsiteY33" fmla="*/ 501018 h 624434"/>
                <a:gd name="connsiteX34" fmla="*/ 600251 w 695618"/>
                <a:gd name="connsiteY34" fmla="*/ 484189 h 624434"/>
                <a:gd name="connsiteX35" fmla="*/ 617080 w 695618"/>
                <a:gd name="connsiteY35" fmla="*/ 478579 h 624434"/>
                <a:gd name="connsiteX36" fmla="*/ 633910 w 695618"/>
                <a:gd name="connsiteY36" fmla="*/ 456140 h 624434"/>
                <a:gd name="connsiteX37" fmla="*/ 639519 w 695618"/>
                <a:gd name="connsiteY37" fmla="*/ 439310 h 624434"/>
                <a:gd name="connsiteX38" fmla="*/ 661959 w 695618"/>
                <a:gd name="connsiteY38" fmla="*/ 400042 h 624434"/>
                <a:gd name="connsiteX39" fmla="*/ 667568 w 695618"/>
                <a:gd name="connsiteY39" fmla="*/ 360773 h 624434"/>
                <a:gd name="connsiteX40" fmla="*/ 673178 w 695618"/>
                <a:gd name="connsiteY40" fmla="*/ 293455 h 624434"/>
                <a:gd name="connsiteX41" fmla="*/ 678788 w 695618"/>
                <a:gd name="connsiteY41" fmla="*/ 276626 h 624434"/>
                <a:gd name="connsiteX42" fmla="*/ 684398 w 695618"/>
                <a:gd name="connsiteY42" fmla="*/ 254186 h 624434"/>
                <a:gd name="connsiteX43" fmla="*/ 695618 w 695618"/>
                <a:gd name="connsiteY43" fmla="*/ 214918 h 624434"/>
                <a:gd name="connsiteX44" fmla="*/ 690008 w 695618"/>
                <a:gd name="connsiteY44" fmla="*/ 113941 h 624434"/>
                <a:gd name="connsiteX45" fmla="*/ 673178 w 695618"/>
                <a:gd name="connsiteY45" fmla="*/ 108331 h 624434"/>
                <a:gd name="connsiteX46" fmla="*/ 667568 w 695618"/>
                <a:gd name="connsiteY46" fmla="*/ 91502 h 624434"/>
                <a:gd name="connsiteX47" fmla="*/ 650739 w 695618"/>
                <a:gd name="connsiteY47" fmla="*/ 74672 h 624434"/>
                <a:gd name="connsiteX48" fmla="*/ 622690 w 695618"/>
                <a:gd name="connsiteY48" fmla="*/ 52233 h 624434"/>
                <a:gd name="connsiteX49" fmla="*/ 589031 w 695618"/>
                <a:gd name="connsiteY49" fmla="*/ 41013 h 624434"/>
                <a:gd name="connsiteX50" fmla="*/ 560982 w 695618"/>
                <a:gd name="connsiteY50" fmla="*/ 29794 h 624434"/>
                <a:gd name="connsiteX51" fmla="*/ 527323 w 695618"/>
                <a:gd name="connsiteY51" fmla="*/ 12964 h 624434"/>
                <a:gd name="connsiteX52" fmla="*/ 460005 w 695618"/>
                <a:gd name="connsiteY52" fmla="*/ 7355 h 624434"/>
                <a:gd name="connsiteX53" fmla="*/ 375858 w 695618"/>
                <a:gd name="connsiteY53" fmla="*/ 7355 h 624434"/>
                <a:gd name="connsiteX54" fmla="*/ 319760 w 695618"/>
                <a:gd name="connsiteY54" fmla="*/ 12964 h 624434"/>
                <a:gd name="connsiteX55" fmla="*/ 274881 w 695618"/>
                <a:gd name="connsiteY55" fmla="*/ 24184 h 624434"/>
                <a:gd name="connsiteX56" fmla="*/ 258052 w 695618"/>
                <a:gd name="connsiteY56" fmla="*/ 35404 h 624434"/>
                <a:gd name="connsiteX57" fmla="*/ 230003 w 695618"/>
                <a:gd name="connsiteY57" fmla="*/ 69063 h 6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5618" h="624434">
                  <a:moveTo>
                    <a:pt x="230003" y="69063"/>
                  </a:moveTo>
                  <a:cubicBezTo>
                    <a:pt x="220653" y="73738"/>
                    <a:pt x="211489" y="63453"/>
                    <a:pt x="201954" y="63453"/>
                  </a:cubicBezTo>
                  <a:cubicBezTo>
                    <a:pt x="180934" y="63453"/>
                    <a:pt x="141672" y="68706"/>
                    <a:pt x="117806" y="74672"/>
                  </a:cubicBezTo>
                  <a:cubicBezTo>
                    <a:pt x="112069" y="76106"/>
                    <a:pt x="106587" y="78412"/>
                    <a:pt x="100977" y="80282"/>
                  </a:cubicBezTo>
                  <a:cubicBezTo>
                    <a:pt x="95367" y="85892"/>
                    <a:pt x="89311" y="91088"/>
                    <a:pt x="84148" y="97112"/>
                  </a:cubicBezTo>
                  <a:cubicBezTo>
                    <a:pt x="78063" y="104211"/>
                    <a:pt x="74501" y="113565"/>
                    <a:pt x="67318" y="119551"/>
                  </a:cubicBezTo>
                  <a:cubicBezTo>
                    <a:pt x="62775" y="123336"/>
                    <a:pt x="56099" y="123291"/>
                    <a:pt x="50489" y="125161"/>
                  </a:cubicBezTo>
                  <a:cubicBezTo>
                    <a:pt x="22632" y="166944"/>
                    <a:pt x="58435" y="115626"/>
                    <a:pt x="22440" y="158820"/>
                  </a:cubicBezTo>
                  <a:cubicBezTo>
                    <a:pt x="18124" y="163999"/>
                    <a:pt x="14960" y="170039"/>
                    <a:pt x="11220" y="175649"/>
                  </a:cubicBezTo>
                  <a:cubicBezTo>
                    <a:pt x="9350" y="186869"/>
                    <a:pt x="7841" y="198154"/>
                    <a:pt x="5610" y="209308"/>
                  </a:cubicBezTo>
                  <a:cubicBezTo>
                    <a:pt x="4098" y="216868"/>
                    <a:pt x="0" y="224037"/>
                    <a:pt x="0" y="231747"/>
                  </a:cubicBezTo>
                  <a:cubicBezTo>
                    <a:pt x="0" y="286008"/>
                    <a:pt x="2327" y="340271"/>
                    <a:pt x="5610" y="394432"/>
                  </a:cubicBezTo>
                  <a:cubicBezTo>
                    <a:pt x="6076" y="402128"/>
                    <a:pt x="6284" y="410948"/>
                    <a:pt x="11220" y="416871"/>
                  </a:cubicBezTo>
                  <a:cubicBezTo>
                    <a:pt x="16574" y="423295"/>
                    <a:pt x="25973" y="424797"/>
                    <a:pt x="33659" y="428091"/>
                  </a:cubicBezTo>
                  <a:cubicBezTo>
                    <a:pt x="44928" y="432921"/>
                    <a:pt x="61538" y="436463"/>
                    <a:pt x="72928" y="439310"/>
                  </a:cubicBezTo>
                  <a:cubicBezTo>
                    <a:pt x="78538" y="443050"/>
                    <a:pt x="83361" y="448398"/>
                    <a:pt x="89757" y="450530"/>
                  </a:cubicBezTo>
                  <a:cubicBezTo>
                    <a:pt x="100548" y="454127"/>
                    <a:pt x="113242" y="451053"/>
                    <a:pt x="123416" y="456140"/>
                  </a:cubicBezTo>
                  <a:cubicBezTo>
                    <a:pt x="129446" y="459155"/>
                    <a:pt x="130896" y="467359"/>
                    <a:pt x="134636" y="472969"/>
                  </a:cubicBezTo>
                  <a:cubicBezTo>
                    <a:pt x="136506" y="484189"/>
                    <a:pt x="138743" y="495353"/>
                    <a:pt x="140246" y="506628"/>
                  </a:cubicBezTo>
                  <a:cubicBezTo>
                    <a:pt x="142484" y="523412"/>
                    <a:pt x="142535" y="540512"/>
                    <a:pt x="145856" y="557116"/>
                  </a:cubicBezTo>
                  <a:cubicBezTo>
                    <a:pt x="148175" y="568713"/>
                    <a:pt x="147235" y="584215"/>
                    <a:pt x="157075" y="590775"/>
                  </a:cubicBezTo>
                  <a:cubicBezTo>
                    <a:pt x="162685" y="594515"/>
                    <a:pt x="167744" y="599257"/>
                    <a:pt x="173905" y="601995"/>
                  </a:cubicBezTo>
                  <a:cubicBezTo>
                    <a:pt x="184712" y="606798"/>
                    <a:pt x="196986" y="607926"/>
                    <a:pt x="207564" y="613215"/>
                  </a:cubicBezTo>
                  <a:lnTo>
                    <a:pt x="230003" y="624434"/>
                  </a:lnTo>
                  <a:cubicBezTo>
                    <a:pt x="248702" y="622564"/>
                    <a:pt x="267527" y="621681"/>
                    <a:pt x="286101" y="618824"/>
                  </a:cubicBezTo>
                  <a:cubicBezTo>
                    <a:pt x="291945" y="617925"/>
                    <a:pt x="297641" y="615859"/>
                    <a:pt x="302930" y="613215"/>
                  </a:cubicBezTo>
                  <a:cubicBezTo>
                    <a:pt x="308961" y="610200"/>
                    <a:pt x="313100" y="603047"/>
                    <a:pt x="319760" y="601995"/>
                  </a:cubicBezTo>
                  <a:cubicBezTo>
                    <a:pt x="349371" y="597320"/>
                    <a:pt x="379598" y="598255"/>
                    <a:pt x="409517" y="596385"/>
                  </a:cubicBezTo>
                  <a:cubicBezTo>
                    <a:pt x="425564" y="591036"/>
                    <a:pt x="431166" y="588690"/>
                    <a:pt x="448786" y="585166"/>
                  </a:cubicBezTo>
                  <a:cubicBezTo>
                    <a:pt x="459940" y="582935"/>
                    <a:pt x="471225" y="581426"/>
                    <a:pt x="482445" y="579556"/>
                  </a:cubicBezTo>
                  <a:cubicBezTo>
                    <a:pt x="521430" y="553565"/>
                    <a:pt x="472437" y="584559"/>
                    <a:pt x="527323" y="557116"/>
                  </a:cubicBezTo>
                  <a:cubicBezTo>
                    <a:pt x="533353" y="554101"/>
                    <a:pt x="538298" y="549242"/>
                    <a:pt x="544152" y="545897"/>
                  </a:cubicBezTo>
                  <a:cubicBezTo>
                    <a:pt x="551413" y="541748"/>
                    <a:pt x="559787" y="539538"/>
                    <a:pt x="566592" y="534677"/>
                  </a:cubicBezTo>
                  <a:cubicBezTo>
                    <a:pt x="576242" y="527784"/>
                    <a:pt x="589174" y="511952"/>
                    <a:pt x="594641" y="501018"/>
                  </a:cubicBezTo>
                  <a:cubicBezTo>
                    <a:pt x="597286" y="495729"/>
                    <a:pt x="596070" y="488370"/>
                    <a:pt x="600251" y="484189"/>
                  </a:cubicBezTo>
                  <a:cubicBezTo>
                    <a:pt x="604432" y="480008"/>
                    <a:pt x="611470" y="480449"/>
                    <a:pt x="617080" y="478579"/>
                  </a:cubicBezTo>
                  <a:cubicBezTo>
                    <a:pt x="622690" y="471099"/>
                    <a:pt x="629271" y="464258"/>
                    <a:pt x="633910" y="456140"/>
                  </a:cubicBezTo>
                  <a:cubicBezTo>
                    <a:pt x="636844" y="451006"/>
                    <a:pt x="637190" y="444745"/>
                    <a:pt x="639519" y="439310"/>
                  </a:cubicBezTo>
                  <a:cubicBezTo>
                    <a:pt x="648058" y="419384"/>
                    <a:pt x="650692" y="416941"/>
                    <a:pt x="661959" y="400042"/>
                  </a:cubicBezTo>
                  <a:cubicBezTo>
                    <a:pt x="663829" y="386952"/>
                    <a:pt x="666184" y="373923"/>
                    <a:pt x="667568" y="360773"/>
                  </a:cubicBezTo>
                  <a:cubicBezTo>
                    <a:pt x="669925" y="338380"/>
                    <a:pt x="670202" y="315775"/>
                    <a:pt x="673178" y="293455"/>
                  </a:cubicBezTo>
                  <a:cubicBezTo>
                    <a:pt x="673960" y="287594"/>
                    <a:pt x="677163" y="282312"/>
                    <a:pt x="678788" y="276626"/>
                  </a:cubicBezTo>
                  <a:cubicBezTo>
                    <a:pt x="680906" y="269212"/>
                    <a:pt x="682280" y="261600"/>
                    <a:pt x="684398" y="254186"/>
                  </a:cubicBezTo>
                  <a:cubicBezTo>
                    <a:pt x="700497" y="197840"/>
                    <a:pt x="678076" y="285081"/>
                    <a:pt x="695618" y="214918"/>
                  </a:cubicBezTo>
                  <a:cubicBezTo>
                    <a:pt x="693748" y="181259"/>
                    <a:pt x="696953" y="146929"/>
                    <a:pt x="690008" y="113941"/>
                  </a:cubicBezTo>
                  <a:cubicBezTo>
                    <a:pt x="688790" y="108154"/>
                    <a:pt x="677360" y="112512"/>
                    <a:pt x="673178" y="108331"/>
                  </a:cubicBezTo>
                  <a:cubicBezTo>
                    <a:pt x="668997" y="104150"/>
                    <a:pt x="670848" y="96422"/>
                    <a:pt x="667568" y="91502"/>
                  </a:cubicBezTo>
                  <a:cubicBezTo>
                    <a:pt x="663167" y="84901"/>
                    <a:pt x="656710" y="79896"/>
                    <a:pt x="650739" y="74672"/>
                  </a:cubicBezTo>
                  <a:cubicBezTo>
                    <a:pt x="641728" y="66787"/>
                    <a:pt x="633201" y="57966"/>
                    <a:pt x="622690" y="52233"/>
                  </a:cubicBezTo>
                  <a:cubicBezTo>
                    <a:pt x="612307" y="46570"/>
                    <a:pt x="600012" y="45405"/>
                    <a:pt x="589031" y="41013"/>
                  </a:cubicBezTo>
                  <a:cubicBezTo>
                    <a:pt x="579681" y="37273"/>
                    <a:pt x="569989" y="34297"/>
                    <a:pt x="560982" y="29794"/>
                  </a:cubicBezTo>
                  <a:cubicBezTo>
                    <a:pt x="543792" y="21199"/>
                    <a:pt x="546549" y="15527"/>
                    <a:pt x="527323" y="12964"/>
                  </a:cubicBezTo>
                  <a:cubicBezTo>
                    <a:pt x="505003" y="9988"/>
                    <a:pt x="482444" y="9225"/>
                    <a:pt x="460005" y="7355"/>
                  </a:cubicBezTo>
                  <a:cubicBezTo>
                    <a:pt x="422157" y="-5262"/>
                    <a:pt x="447763" y="819"/>
                    <a:pt x="375858" y="7355"/>
                  </a:cubicBezTo>
                  <a:lnTo>
                    <a:pt x="319760" y="12964"/>
                  </a:lnTo>
                  <a:cubicBezTo>
                    <a:pt x="309093" y="15098"/>
                    <a:pt x="286380" y="18434"/>
                    <a:pt x="274881" y="24184"/>
                  </a:cubicBezTo>
                  <a:cubicBezTo>
                    <a:pt x="268851" y="27199"/>
                    <a:pt x="264213" y="32666"/>
                    <a:pt x="258052" y="35404"/>
                  </a:cubicBezTo>
                  <a:cubicBezTo>
                    <a:pt x="247245" y="40207"/>
                    <a:pt x="239353" y="64388"/>
                    <a:pt x="230003" y="6906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78" name="Freeform 77"/>
            <p:cNvSpPr/>
            <p:nvPr/>
          </p:nvSpPr>
          <p:spPr>
            <a:xfrm rot="7071312">
              <a:off x="2312357" y="2017190"/>
              <a:ext cx="71755" cy="92075"/>
            </a:xfrm>
            <a:custGeom>
              <a:avLst/>
              <a:gdLst>
                <a:gd name="connsiteX0" fmla="*/ 230003 w 695618"/>
                <a:gd name="connsiteY0" fmla="*/ 69063 h 624434"/>
                <a:gd name="connsiteX1" fmla="*/ 201954 w 695618"/>
                <a:gd name="connsiteY1" fmla="*/ 63453 h 624434"/>
                <a:gd name="connsiteX2" fmla="*/ 117806 w 695618"/>
                <a:gd name="connsiteY2" fmla="*/ 74672 h 624434"/>
                <a:gd name="connsiteX3" fmla="*/ 100977 w 695618"/>
                <a:gd name="connsiteY3" fmla="*/ 80282 h 624434"/>
                <a:gd name="connsiteX4" fmla="*/ 84148 w 695618"/>
                <a:gd name="connsiteY4" fmla="*/ 97112 h 624434"/>
                <a:gd name="connsiteX5" fmla="*/ 67318 w 695618"/>
                <a:gd name="connsiteY5" fmla="*/ 119551 h 624434"/>
                <a:gd name="connsiteX6" fmla="*/ 50489 w 695618"/>
                <a:gd name="connsiteY6" fmla="*/ 125161 h 624434"/>
                <a:gd name="connsiteX7" fmla="*/ 22440 w 695618"/>
                <a:gd name="connsiteY7" fmla="*/ 158820 h 624434"/>
                <a:gd name="connsiteX8" fmla="*/ 11220 w 695618"/>
                <a:gd name="connsiteY8" fmla="*/ 175649 h 624434"/>
                <a:gd name="connsiteX9" fmla="*/ 5610 w 695618"/>
                <a:gd name="connsiteY9" fmla="*/ 209308 h 624434"/>
                <a:gd name="connsiteX10" fmla="*/ 0 w 695618"/>
                <a:gd name="connsiteY10" fmla="*/ 231747 h 624434"/>
                <a:gd name="connsiteX11" fmla="*/ 5610 w 695618"/>
                <a:gd name="connsiteY11" fmla="*/ 394432 h 624434"/>
                <a:gd name="connsiteX12" fmla="*/ 11220 w 695618"/>
                <a:gd name="connsiteY12" fmla="*/ 416871 h 624434"/>
                <a:gd name="connsiteX13" fmla="*/ 33659 w 695618"/>
                <a:gd name="connsiteY13" fmla="*/ 428091 h 624434"/>
                <a:gd name="connsiteX14" fmla="*/ 72928 w 695618"/>
                <a:gd name="connsiteY14" fmla="*/ 439310 h 624434"/>
                <a:gd name="connsiteX15" fmla="*/ 89757 w 695618"/>
                <a:gd name="connsiteY15" fmla="*/ 450530 h 624434"/>
                <a:gd name="connsiteX16" fmla="*/ 123416 w 695618"/>
                <a:gd name="connsiteY16" fmla="*/ 456140 h 624434"/>
                <a:gd name="connsiteX17" fmla="*/ 134636 w 695618"/>
                <a:gd name="connsiteY17" fmla="*/ 472969 h 624434"/>
                <a:gd name="connsiteX18" fmla="*/ 140246 w 695618"/>
                <a:gd name="connsiteY18" fmla="*/ 506628 h 624434"/>
                <a:gd name="connsiteX19" fmla="*/ 145856 w 695618"/>
                <a:gd name="connsiteY19" fmla="*/ 557116 h 624434"/>
                <a:gd name="connsiteX20" fmla="*/ 157075 w 695618"/>
                <a:gd name="connsiteY20" fmla="*/ 590775 h 624434"/>
                <a:gd name="connsiteX21" fmla="*/ 173905 w 695618"/>
                <a:gd name="connsiteY21" fmla="*/ 601995 h 624434"/>
                <a:gd name="connsiteX22" fmla="*/ 207564 w 695618"/>
                <a:gd name="connsiteY22" fmla="*/ 613215 h 624434"/>
                <a:gd name="connsiteX23" fmla="*/ 230003 w 695618"/>
                <a:gd name="connsiteY23" fmla="*/ 624434 h 624434"/>
                <a:gd name="connsiteX24" fmla="*/ 286101 w 695618"/>
                <a:gd name="connsiteY24" fmla="*/ 618824 h 624434"/>
                <a:gd name="connsiteX25" fmla="*/ 302930 w 695618"/>
                <a:gd name="connsiteY25" fmla="*/ 613215 h 624434"/>
                <a:gd name="connsiteX26" fmla="*/ 319760 w 695618"/>
                <a:gd name="connsiteY26" fmla="*/ 601995 h 624434"/>
                <a:gd name="connsiteX27" fmla="*/ 409517 w 695618"/>
                <a:gd name="connsiteY27" fmla="*/ 596385 h 624434"/>
                <a:gd name="connsiteX28" fmla="*/ 448786 w 695618"/>
                <a:gd name="connsiteY28" fmla="*/ 585166 h 624434"/>
                <a:gd name="connsiteX29" fmla="*/ 482445 w 695618"/>
                <a:gd name="connsiteY29" fmla="*/ 579556 h 624434"/>
                <a:gd name="connsiteX30" fmla="*/ 527323 w 695618"/>
                <a:gd name="connsiteY30" fmla="*/ 557116 h 624434"/>
                <a:gd name="connsiteX31" fmla="*/ 544152 w 695618"/>
                <a:gd name="connsiteY31" fmla="*/ 545897 h 624434"/>
                <a:gd name="connsiteX32" fmla="*/ 566592 w 695618"/>
                <a:gd name="connsiteY32" fmla="*/ 534677 h 624434"/>
                <a:gd name="connsiteX33" fmla="*/ 594641 w 695618"/>
                <a:gd name="connsiteY33" fmla="*/ 501018 h 624434"/>
                <a:gd name="connsiteX34" fmla="*/ 600251 w 695618"/>
                <a:gd name="connsiteY34" fmla="*/ 484189 h 624434"/>
                <a:gd name="connsiteX35" fmla="*/ 617080 w 695618"/>
                <a:gd name="connsiteY35" fmla="*/ 478579 h 624434"/>
                <a:gd name="connsiteX36" fmla="*/ 633910 w 695618"/>
                <a:gd name="connsiteY36" fmla="*/ 456140 h 624434"/>
                <a:gd name="connsiteX37" fmla="*/ 639519 w 695618"/>
                <a:gd name="connsiteY37" fmla="*/ 439310 h 624434"/>
                <a:gd name="connsiteX38" fmla="*/ 661959 w 695618"/>
                <a:gd name="connsiteY38" fmla="*/ 400042 h 624434"/>
                <a:gd name="connsiteX39" fmla="*/ 667568 w 695618"/>
                <a:gd name="connsiteY39" fmla="*/ 360773 h 624434"/>
                <a:gd name="connsiteX40" fmla="*/ 673178 w 695618"/>
                <a:gd name="connsiteY40" fmla="*/ 293455 h 624434"/>
                <a:gd name="connsiteX41" fmla="*/ 678788 w 695618"/>
                <a:gd name="connsiteY41" fmla="*/ 276626 h 624434"/>
                <a:gd name="connsiteX42" fmla="*/ 684398 w 695618"/>
                <a:gd name="connsiteY42" fmla="*/ 254186 h 624434"/>
                <a:gd name="connsiteX43" fmla="*/ 695618 w 695618"/>
                <a:gd name="connsiteY43" fmla="*/ 214918 h 624434"/>
                <a:gd name="connsiteX44" fmla="*/ 690008 w 695618"/>
                <a:gd name="connsiteY44" fmla="*/ 113941 h 624434"/>
                <a:gd name="connsiteX45" fmla="*/ 673178 w 695618"/>
                <a:gd name="connsiteY45" fmla="*/ 108331 h 624434"/>
                <a:gd name="connsiteX46" fmla="*/ 667568 w 695618"/>
                <a:gd name="connsiteY46" fmla="*/ 91502 h 624434"/>
                <a:gd name="connsiteX47" fmla="*/ 650739 w 695618"/>
                <a:gd name="connsiteY47" fmla="*/ 74672 h 624434"/>
                <a:gd name="connsiteX48" fmla="*/ 622690 w 695618"/>
                <a:gd name="connsiteY48" fmla="*/ 52233 h 624434"/>
                <a:gd name="connsiteX49" fmla="*/ 589031 w 695618"/>
                <a:gd name="connsiteY49" fmla="*/ 41013 h 624434"/>
                <a:gd name="connsiteX50" fmla="*/ 560982 w 695618"/>
                <a:gd name="connsiteY50" fmla="*/ 29794 h 624434"/>
                <a:gd name="connsiteX51" fmla="*/ 527323 w 695618"/>
                <a:gd name="connsiteY51" fmla="*/ 12964 h 624434"/>
                <a:gd name="connsiteX52" fmla="*/ 460005 w 695618"/>
                <a:gd name="connsiteY52" fmla="*/ 7355 h 624434"/>
                <a:gd name="connsiteX53" fmla="*/ 375858 w 695618"/>
                <a:gd name="connsiteY53" fmla="*/ 7355 h 624434"/>
                <a:gd name="connsiteX54" fmla="*/ 319760 w 695618"/>
                <a:gd name="connsiteY54" fmla="*/ 12964 h 624434"/>
                <a:gd name="connsiteX55" fmla="*/ 274881 w 695618"/>
                <a:gd name="connsiteY55" fmla="*/ 24184 h 624434"/>
                <a:gd name="connsiteX56" fmla="*/ 258052 w 695618"/>
                <a:gd name="connsiteY56" fmla="*/ 35404 h 624434"/>
                <a:gd name="connsiteX57" fmla="*/ 230003 w 695618"/>
                <a:gd name="connsiteY57" fmla="*/ 69063 h 6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5618" h="624434">
                  <a:moveTo>
                    <a:pt x="230003" y="69063"/>
                  </a:moveTo>
                  <a:cubicBezTo>
                    <a:pt x="220653" y="73738"/>
                    <a:pt x="211489" y="63453"/>
                    <a:pt x="201954" y="63453"/>
                  </a:cubicBezTo>
                  <a:cubicBezTo>
                    <a:pt x="180934" y="63453"/>
                    <a:pt x="141672" y="68706"/>
                    <a:pt x="117806" y="74672"/>
                  </a:cubicBezTo>
                  <a:cubicBezTo>
                    <a:pt x="112069" y="76106"/>
                    <a:pt x="106587" y="78412"/>
                    <a:pt x="100977" y="80282"/>
                  </a:cubicBezTo>
                  <a:cubicBezTo>
                    <a:pt x="95367" y="85892"/>
                    <a:pt x="89311" y="91088"/>
                    <a:pt x="84148" y="97112"/>
                  </a:cubicBezTo>
                  <a:cubicBezTo>
                    <a:pt x="78063" y="104211"/>
                    <a:pt x="74501" y="113565"/>
                    <a:pt x="67318" y="119551"/>
                  </a:cubicBezTo>
                  <a:cubicBezTo>
                    <a:pt x="62775" y="123336"/>
                    <a:pt x="56099" y="123291"/>
                    <a:pt x="50489" y="125161"/>
                  </a:cubicBezTo>
                  <a:cubicBezTo>
                    <a:pt x="22632" y="166944"/>
                    <a:pt x="58435" y="115626"/>
                    <a:pt x="22440" y="158820"/>
                  </a:cubicBezTo>
                  <a:cubicBezTo>
                    <a:pt x="18124" y="163999"/>
                    <a:pt x="14960" y="170039"/>
                    <a:pt x="11220" y="175649"/>
                  </a:cubicBezTo>
                  <a:cubicBezTo>
                    <a:pt x="9350" y="186869"/>
                    <a:pt x="7841" y="198154"/>
                    <a:pt x="5610" y="209308"/>
                  </a:cubicBezTo>
                  <a:cubicBezTo>
                    <a:pt x="4098" y="216868"/>
                    <a:pt x="0" y="224037"/>
                    <a:pt x="0" y="231747"/>
                  </a:cubicBezTo>
                  <a:cubicBezTo>
                    <a:pt x="0" y="286008"/>
                    <a:pt x="2327" y="340271"/>
                    <a:pt x="5610" y="394432"/>
                  </a:cubicBezTo>
                  <a:cubicBezTo>
                    <a:pt x="6076" y="402128"/>
                    <a:pt x="6284" y="410948"/>
                    <a:pt x="11220" y="416871"/>
                  </a:cubicBezTo>
                  <a:cubicBezTo>
                    <a:pt x="16574" y="423295"/>
                    <a:pt x="25973" y="424797"/>
                    <a:pt x="33659" y="428091"/>
                  </a:cubicBezTo>
                  <a:cubicBezTo>
                    <a:pt x="44928" y="432921"/>
                    <a:pt x="61538" y="436463"/>
                    <a:pt x="72928" y="439310"/>
                  </a:cubicBezTo>
                  <a:cubicBezTo>
                    <a:pt x="78538" y="443050"/>
                    <a:pt x="83361" y="448398"/>
                    <a:pt x="89757" y="450530"/>
                  </a:cubicBezTo>
                  <a:cubicBezTo>
                    <a:pt x="100548" y="454127"/>
                    <a:pt x="113242" y="451053"/>
                    <a:pt x="123416" y="456140"/>
                  </a:cubicBezTo>
                  <a:cubicBezTo>
                    <a:pt x="129446" y="459155"/>
                    <a:pt x="130896" y="467359"/>
                    <a:pt x="134636" y="472969"/>
                  </a:cubicBezTo>
                  <a:cubicBezTo>
                    <a:pt x="136506" y="484189"/>
                    <a:pt x="138743" y="495353"/>
                    <a:pt x="140246" y="506628"/>
                  </a:cubicBezTo>
                  <a:cubicBezTo>
                    <a:pt x="142484" y="523412"/>
                    <a:pt x="142535" y="540512"/>
                    <a:pt x="145856" y="557116"/>
                  </a:cubicBezTo>
                  <a:cubicBezTo>
                    <a:pt x="148175" y="568713"/>
                    <a:pt x="147235" y="584215"/>
                    <a:pt x="157075" y="590775"/>
                  </a:cubicBezTo>
                  <a:cubicBezTo>
                    <a:pt x="162685" y="594515"/>
                    <a:pt x="167744" y="599257"/>
                    <a:pt x="173905" y="601995"/>
                  </a:cubicBezTo>
                  <a:cubicBezTo>
                    <a:pt x="184712" y="606798"/>
                    <a:pt x="196986" y="607926"/>
                    <a:pt x="207564" y="613215"/>
                  </a:cubicBezTo>
                  <a:lnTo>
                    <a:pt x="230003" y="624434"/>
                  </a:lnTo>
                  <a:cubicBezTo>
                    <a:pt x="248702" y="622564"/>
                    <a:pt x="267527" y="621681"/>
                    <a:pt x="286101" y="618824"/>
                  </a:cubicBezTo>
                  <a:cubicBezTo>
                    <a:pt x="291945" y="617925"/>
                    <a:pt x="297641" y="615859"/>
                    <a:pt x="302930" y="613215"/>
                  </a:cubicBezTo>
                  <a:cubicBezTo>
                    <a:pt x="308961" y="610200"/>
                    <a:pt x="313100" y="603047"/>
                    <a:pt x="319760" y="601995"/>
                  </a:cubicBezTo>
                  <a:cubicBezTo>
                    <a:pt x="349371" y="597320"/>
                    <a:pt x="379598" y="598255"/>
                    <a:pt x="409517" y="596385"/>
                  </a:cubicBezTo>
                  <a:cubicBezTo>
                    <a:pt x="425564" y="591036"/>
                    <a:pt x="431166" y="588690"/>
                    <a:pt x="448786" y="585166"/>
                  </a:cubicBezTo>
                  <a:cubicBezTo>
                    <a:pt x="459940" y="582935"/>
                    <a:pt x="471225" y="581426"/>
                    <a:pt x="482445" y="579556"/>
                  </a:cubicBezTo>
                  <a:cubicBezTo>
                    <a:pt x="521430" y="553565"/>
                    <a:pt x="472437" y="584559"/>
                    <a:pt x="527323" y="557116"/>
                  </a:cubicBezTo>
                  <a:cubicBezTo>
                    <a:pt x="533353" y="554101"/>
                    <a:pt x="538298" y="549242"/>
                    <a:pt x="544152" y="545897"/>
                  </a:cubicBezTo>
                  <a:cubicBezTo>
                    <a:pt x="551413" y="541748"/>
                    <a:pt x="559787" y="539538"/>
                    <a:pt x="566592" y="534677"/>
                  </a:cubicBezTo>
                  <a:cubicBezTo>
                    <a:pt x="576242" y="527784"/>
                    <a:pt x="589174" y="511952"/>
                    <a:pt x="594641" y="501018"/>
                  </a:cubicBezTo>
                  <a:cubicBezTo>
                    <a:pt x="597286" y="495729"/>
                    <a:pt x="596070" y="488370"/>
                    <a:pt x="600251" y="484189"/>
                  </a:cubicBezTo>
                  <a:cubicBezTo>
                    <a:pt x="604432" y="480008"/>
                    <a:pt x="611470" y="480449"/>
                    <a:pt x="617080" y="478579"/>
                  </a:cubicBezTo>
                  <a:cubicBezTo>
                    <a:pt x="622690" y="471099"/>
                    <a:pt x="629271" y="464258"/>
                    <a:pt x="633910" y="456140"/>
                  </a:cubicBezTo>
                  <a:cubicBezTo>
                    <a:pt x="636844" y="451006"/>
                    <a:pt x="637190" y="444745"/>
                    <a:pt x="639519" y="439310"/>
                  </a:cubicBezTo>
                  <a:cubicBezTo>
                    <a:pt x="648058" y="419384"/>
                    <a:pt x="650692" y="416941"/>
                    <a:pt x="661959" y="400042"/>
                  </a:cubicBezTo>
                  <a:cubicBezTo>
                    <a:pt x="663829" y="386952"/>
                    <a:pt x="666184" y="373923"/>
                    <a:pt x="667568" y="360773"/>
                  </a:cubicBezTo>
                  <a:cubicBezTo>
                    <a:pt x="669925" y="338380"/>
                    <a:pt x="670202" y="315775"/>
                    <a:pt x="673178" y="293455"/>
                  </a:cubicBezTo>
                  <a:cubicBezTo>
                    <a:pt x="673960" y="287594"/>
                    <a:pt x="677163" y="282312"/>
                    <a:pt x="678788" y="276626"/>
                  </a:cubicBezTo>
                  <a:cubicBezTo>
                    <a:pt x="680906" y="269212"/>
                    <a:pt x="682280" y="261600"/>
                    <a:pt x="684398" y="254186"/>
                  </a:cubicBezTo>
                  <a:cubicBezTo>
                    <a:pt x="700497" y="197840"/>
                    <a:pt x="678076" y="285081"/>
                    <a:pt x="695618" y="214918"/>
                  </a:cubicBezTo>
                  <a:cubicBezTo>
                    <a:pt x="693748" y="181259"/>
                    <a:pt x="696953" y="146929"/>
                    <a:pt x="690008" y="113941"/>
                  </a:cubicBezTo>
                  <a:cubicBezTo>
                    <a:pt x="688790" y="108154"/>
                    <a:pt x="677360" y="112512"/>
                    <a:pt x="673178" y="108331"/>
                  </a:cubicBezTo>
                  <a:cubicBezTo>
                    <a:pt x="668997" y="104150"/>
                    <a:pt x="670848" y="96422"/>
                    <a:pt x="667568" y="91502"/>
                  </a:cubicBezTo>
                  <a:cubicBezTo>
                    <a:pt x="663167" y="84901"/>
                    <a:pt x="656710" y="79896"/>
                    <a:pt x="650739" y="74672"/>
                  </a:cubicBezTo>
                  <a:cubicBezTo>
                    <a:pt x="641728" y="66787"/>
                    <a:pt x="633201" y="57966"/>
                    <a:pt x="622690" y="52233"/>
                  </a:cubicBezTo>
                  <a:cubicBezTo>
                    <a:pt x="612307" y="46570"/>
                    <a:pt x="600012" y="45405"/>
                    <a:pt x="589031" y="41013"/>
                  </a:cubicBezTo>
                  <a:cubicBezTo>
                    <a:pt x="579681" y="37273"/>
                    <a:pt x="569989" y="34297"/>
                    <a:pt x="560982" y="29794"/>
                  </a:cubicBezTo>
                  <a:cubicBezTo>
                    <a:pt x="543792" y="21199"/>
                    <a:pt x="546549" y="15527"/>
                    <a:pt x="527323" y="12964"/>
                  </a:cubicBezTo>
                  <a:cubicBezTo>
                    <a:pt x="505003" y="9988"/>
                    <a:pt x="482444" y="9225"/>
                    <a:pt x="460005" y="7355"/>
                  </a:cubicBezTo>
                  <a:cubicBezTo>
                    <a:pt x="422157" y="-5262"/>
                    <a:pt x="447763" y="819"/>
                    <a:pt x="375858" y="7355"/>
                  </a:cubicBezTo>
                  <a:lnTo>
                    <a:pt x="319760" y="12964"/>
                  </a:lnTo>
                  <a:cubicBezTo>
                    <a:pt x="309093" y="15098"/>
                    <a:pt x="286380" y="18434"/>
                    <a:pt x="274881" y="24184"/>
                  </a:cubicBezTo>
                  <a:cubicBezTo>
                    <a:pt x="268851" y="27199"/>
                    <a:pt x="264213" y="32666"/>
                    <a:pt x="258052" y="35404"/>
                  </a:cubicBezTo>
                  <a:cubicBezTo>
                    <a:pt x="247245" y="40207"/>
                    <a:pt x="239353" y="64388"/>
                    <a:pt x="230003" y="6906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pic>
          <p:nvPicPr>
            <p:cNvPr id="79" name="Picture 78"/>
            <p:cNvPicPr/>
            <p:nvPr/>
          </p:nvPicPr>
          <p:blipFill rotWithShape="1">
            <a:blip r:embed="rId2"/>
            <a:srcRect l="61770" t="72610" r="29971" b="14733"/>
            <a:stretch/>
          </p:blipFill>
          <p:spPr>
            <a:xfrm>
              <a:off x="1839955" y="1178790"/>
              <a:ext cx="269337" cy="365566"/>
            </a:xfrm>
            <a:prstGeom prst="rect">
              <a:avLst/>
            </a:prstGeom>
          </p:spPr>
        </p:pic>
        <p:cxnSp>
          <p:nvCxnSpPr>
            <p:cNvPr id="80" name="Straight Arrow Connector 79"/>
            <p:cNvCxnSpPr/>
            <p:nvPr/>
          </p:nvCxnSpPr>
          <p:spPr>
            <a:xfrm flipV="1">
              <a:off x="1274151" y="1942378"/>
              <a:ext cx="251846" cy="116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/>
            <p:cNvPicPr/>
            <p:nvPr/>
          </p:nvPicPr>
          <p:blipFill rotWithShape="1">
            <a:blip r:embed="rId2"/>
            <a:srcRect l="61770" t="72610" r="29971" b="14733"/>
            <a:stretch/>
          </p:blipFill>
          <p:spPr>
            <a:xfrm>
              <a:off x="1615626" y="1311784"/>
              <a:ext cx="196778" cy="271202"/>
            </a:xfrm>
            <a:prstGeom prst="rect">
              <a:avLst/>
            </a:prstGeom>
          </p:spPr>
        </p:pic>
        <p:sp>
          <p:nvSpPr>
            <p:cNvPr id="82" name="Freeform 81"/>
            <p:cNvSpPr/>
            <p:nvPr/>
          </p:nvSpPr>
          <p:spPr>
            <a:xfrm>
              <a:off x="1649287" y="1607534"/>
              <a:ext cx="84147" cy="207606"/>
            </a:xfrm>
            <a:custGeom>
              <a:avLst/>
              <a:gdLst>
                <a:gd name="connsiteX0" fmla="*/ 84147 w 84147"/>
                <a:gd name="connsiteY0" fmla="*/ 0 h 207606"/>
                <a:gd name="connsiteX1" fmla="*/ 78537 w 84147"/>
                <a:gd name="connsiteY1" fmla="*/ 72927 h 207606"/>
                <a:gd name="connsiteX2" fmla="*/ 72927 w 84147"/>
                <a:gd name="connsiteY2" fmla="*/ 89757 h 207606"/>
                <a:gd name="connsiteX3" fmla="*/ 56098 w 84147"/>
                <a:gd name="connsiteY3" fmla="*/ 106586 h 207606"/>
                <a:gd name="connsiteX4" fmla="*/ 50488 w 84147"/>
                <a:gd name="connsiteY4" fmla="*/ 123416 h 207606"/>
                <a:gd name="connsiteX5" fmla="*/ 44878 w 84147"/>
                <a:gd name="connsiteY5" fmla="*/ 185124 h 207606"/>
                <a:gd name="connsiteX6" fmla="*/ 33659 w 84147"/>
                <a:gd name="connsiteY6" fmla="*/ 201953 h 207606"/>
                <a:gd name="connsiteX7" fmla="*/ 0 w 84147"/>
                <a:gd name="connsiteY7" fmla="*/ 207563 h 2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147" h="207606">
                  <a:moveTo>
                    <a:pt x="84147" y="0"/>
                  </a:moveTo>
                  <a:cubicBezTo>
                    <a:pt x="82277" y="24309"/>
                    <a:pt x="81561" y="48734"/>
                    <a:pt x="78537" y="72927"/>
                  </a:cubicBezTo>
                  <a:cubicBezTo>
                    <a:pt x="77804" y="78795"/>
                    <a:pt x="76207" y="84837"/>
                    <a:pt x="72927" y="89757"/>
                  </a:cubicBezTo>
                  <a:cubicBezTo>
                    <a:pt x="68526" y="96358"/>
                    <a:pt x="61708" y="100976"/>
                    <a:pt x="56098" y="106586"/>
                  </a:cubicBezTo>
                  <a:cubicBezTo>
                    <a:pt x="54228" y="112196"/>
                    <a:pt x="51324" y="117562"/>
                    <a:pt x="50488" y="123416"/>
                  </a:cubicBezTo>
                  <a:cubicBezTo>
                    <a:pt x="47567" y="143863"/>
                    <a:pt x="49206" y="164928"/>
                    <a:pt x="44878" y="185124"/>
                  </a:cubicBezTo>
                  <a:cubicBezTo>
                    <a:pt x="43465" y="191716"/>
                    <a:pt x="39269" y="198213"/>
                    <a:pt x="33659" y="201953"/>
                  </a:cubicBezTo>
                  <a:cubicBezTo>
                    <a:pt x="23883" y="208470"/>
                    <a:pt x="11027" y="207563"/>
                    <a:pt x="0" y="20756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1714161" y="1709008"/>
              <a:ext cx="159021" cy="213173"/>
            </a:xfrm>
            <a:custGeom>
              <a:avLst/>
              <a:gdLst>
                <a:gd name="connsiteX0" fmla="*/ 0 w 159021"/>
                <a:gd name="connsiteY0" fmla="*/ 0 h 213173"/>
                <a:gd name="connsiteX1" fmla="*/ 28049 w 159021"/>
                <a:gd name="connsiteY1" fmla="*/ 5610 h 213173"/>
                <a:gd name="connsiteX2" fmla="*/ 61708 w 159021"/>
                <a:gd name="connsiteY2" fmla="*/ 28049 h 213173"/>
                <a:gd name="connsiteX3" fmla="*/ 84147 w 159021"/>
                <a:gd name="connsiteY3" fmla="*/ 39269 h 213173"/>
                <a:gd name="connsiteX4" fmla="*/ 95367 w 159021"/>
                <a:gd name="connsiteY4" fmla="*/ 61708 h 213173"/>
                <a:gd name="connsiteX5" fmla="*/ 106586 w 159021"/>
                <a:gd name="connsiteY5" fmla="*/ 140246 h 213173"/>
                <a:gd name="connsiteX6" fmla="*/ 112196 w 159021"/>
                <a:gd name="connsiteY6" fmla="*/ 179514 h 213173"/>
                <a:gd name="connsiteX7" fmla="*/ 157075 w 159021"/>
                <a:gd name="connsiteY7" fmla="*/ 196344 h 213173"/>
                <a:gd name="connsiteX8" fmla="*/ 157075 w 159021"/>
                <a:gd name="connsiteY8" fmla="*/ 213173 h 21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021" h="213173">
                  <a:moveTo>
                    <a:pt x="0" y="0"/>
                  </a:moveTo>
                  <a:cubicBezTo>
                    <a:pt x="9350" y="1870"/>
                    <a:pt x="19369" y="1664"/>
                    <a:pt x="28049" y="5610"/>
                  </a:cubicBezTo>
                  <a:cubicBezTo>
                    <a:pt x="40325" y="11190"/>
                    <a:pt x="49647" y="22018"/>
                    <a:pt x="61708" y="28049"/>
                  </a:cubicBezTo>
                  <a:lnTo>
                    <a:pt x="84147" y="39269"/>
                  </a:lnTo>
                  <a:cubicBezTo>
                    <a:pt x="87887" y="46749"/>
                    <a:pt x="92723" y="53775"/>
                    <a:pt x="95367" y="61708"/>
                  </a:cubicBezTo>
                  <a:cubicBezTo>
                    <a:pt x="101474" y="80029"/>
                    <a:pt x="104936" y="127046"/>
                    <a:pt x="106586" y="140246"/>
                  </a:cubicBezTo>
                  <a:cubicBezTo>
                    <a:pt x="108226" y="153366"/>
                    <a:pt x="106826" y="167431"/>
                    <a:pt x="112196" y="179514"/>
                  </a:cubicBezTo>
                  <a:cubicBezTo>
                    <a:pt x="120061" y="197210"/>
                    <a:pt x="146312" y="187734"/>
                    <a:pt x="157075" y="196344"/>
                  </a:cubicBezTo>
                  <a:cubicBezTo>
                    <a:pt x="161455" y="199848"/>
                    <a:pt x="157075" y="207563"/>
                    <a:pt x="157075" y="21317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4" name="Text Box 17"/>
            <p:cNvSpPr txBox="1"/>
            <p:nvPr/>
          </p:nvSpPr>
          <p:spPr>
            <a:xfrm>
              <a:off x="1542701" y="937902"/>
              <a:ext cx="656267" cy="36976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  <a:cs typeface="Times New Roman"/>
                </a:rPr>
                <a:t>Low stability</a:t>
              </a:r>
              <a:endParaRPr lang="en-US" sz="1100" dirty="0">
                <a:ea typeface="Calibri"/>
                <a:cs typeface="Times New Roman"/>
              </a:endParaRPr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2463274" y="1778280"/>
              <a:ext cx="246280" cy="377581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105270" y="2946112"/>
              <a:ext cx="1227455" cy="392949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7" name="Oval 86"/>
            <p:cNvSpPr/>
            <p:nvPr/>
          </p:nvSpPr>
          <p:spPr>
            <a:xfrm>
              <a:off x="3079633" y="2584798"/>
              <a:ext cx="274320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8" name="Oval 87"/>
            <p:cNvSpPr/>
            <p:nvPr/>
          </p:nvSpPr>
          <p:spPr>
            <a:xfrm>
              <a:off x="3270133" y="2679413"/>
              <a:ext cx="201295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9" name="Oval 88"/>
            <p:cNvSpPr/>
            <p:nvPr/>
          </p:nvSpPr>
          <p:spPr>
            <a:xfrm>
              <a:off x="3405388" y="2584798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0" name="Oval 89"/>
            <p:cNvSpPr/>
            <p:nvPr/>
          </p:nvSpPr>
          <p:spPr>
            <a:xfrm>
              <a:off x="3674628" y="2584163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1" name="Oval 90"/>
            <p:cNvSpPr/>
            <p:nvPr/>
          </p:nvSpPr>
          <p:spPr>
            <a:xfrm>
              <a:off x="3921643" y="2692113"/>
              <a:ext cx="139065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2" name="Oval 91"/>
            <p:cNvSpPr/>
            <p:nvPr/>
          </p:nvSpPr>
          <p:spPr>
            <a:xfrm>
              <a:off x="4037848" y="2572733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3" name="Oval 92"/>
            <p:cNvSpPr/>
            <p:nvPr/>
          </p:nvSpPr>
          <p:spPr>
            <a:xfrm>
              <a:off x="3960378" y="2596863"/>
              <a:ext cx="138430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4" name="Oval 93"/>
            <p:cNvSpPr/>
            <p:nvPr/>
          </p:nvSpPr>
          <p:spPr>
            <a:xfrm>
              <a:off x="3691773" y="2737833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5" name="Oval 94"/>
            <p:cNvSpPr/>
            <p:nvPr/>
          </p:nvSpPr>
          <p:spPr>
            <a:xfrm>
              <a:off x="3882273" y="2832448"/>
              <a:ext cx="200660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6" name="Oval 95"/>
            <p:cNvSpPr/>
            <p:nvPr/>
          </p:nvSpPr>
          <p:spPr>
            <a:xfrm>
              <a:off x="4017528" y="2737833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7" name="Oval 96"/>
            <p:cNvSpPr/>
            <p:nvPr/>
          </p:nvSpPr>
          <p:spPr>
            <a:xfrm>
              <a:off x="3079633" y="2878803"/>
              <a:ext cx="138430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8" name="Oval 97"/>
            <p:cNvSpPr/>
            <p:nvPr/>
          </p:nvSpPr>
          <p:spPr>
            <a:xfrm>
              <a:off x="3212983" y="2770853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99" name="Oval 98"/>
            <p:cNvSpPr/>
            <p:nvPr/>
          </p:nvSpPr>
          <p:spPr>
            <a:xfrm>
              <a:off x="3443488" y="2771488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0" name="Oval 99"/>
            <p:cNvSpPr/>
            <p:nvPr/>
          </p:nvSpPr>
          <p:spPr>
            <a:xfrm>
              <a:off x="3119003" y="2782918"/>
              <a:ext cx="138430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88523" y="2930238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2" name="Oval 101"/>
            <p:cNvSpPr/>
            <p:nvPr/>
          </p:nvSpPr>
          <p:spPr>
            <a:xfrm>
              <a:off x="3279023" y="3024853"/>
              <a:ext cx="200660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3" name="Oval 102"/>
            <p:cNvSpPr/>
            <p:nvPr/>
          </p:nvSpPr>
          <p:spPr>
            <a:xfrm>
              <a:off x="3414278" y="2930238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82883" y="2929603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29898" y="3037553"/>
              <a:ext cx="138430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6" name="Oval 105"/>
            <p:cNvSpPr/>
            <p:nvPr/>
          </p:nvSpPr>
          <p:spPr>
            <a:xfrm>
              <a:off x="3969268" y="2941668"/>
              <a:ext cx="138430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7" name="Oval 106"/>
            <p:cNvSpPr/>
            <p:nvPr/>
          </p:nvSpPr>
          <p:spPr>
            <a:xfrm>
              <a:off x="3700663" y="3082638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8" name="Oval 107"/>
            <p:cNvSpPr/>
            <p:nvPr/>
          </p:nvSpPr>
          <p:spPr>
            <a:xfrm>
              <a:off x="3891163" y="3177253"/>
              <a:ext cx="200660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026418" y="3082638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0" name="Oval 109"/>
            <p:cNvSpPr/>
            <p:nvPr/>
          </p:nvSpPr>
          <p:spPr>
            <a:xfrm>
              <a:off x="3088523" y="3222973"/>
              <a:ext cx="138430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1" name="Oval 110"/>
            <p:cNvSpPr/>
            <p:nvPr/>
          </p:nvSpPr>
          <p:spPr>
            <a:xfrm>
              <a:off x="3221873" y="3115658"/>
              <a:ext cx="273685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2" name="Oval 111"/>
            <p:cNvSpPr/>
            <p:nvPr/>
          </p:nvSpPr>
          <p:spPr>
            <a:xfrm>
              <a:off x="3452378" y="3116293"/>
              <a:ext cx="273685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3" name="Oval 112"/>
            <p:cNvSpPr/>
            <p:nvPr/>
          </p:nvSpPr>
          <p:spPr>
            <a:xfrm>
              <a:off x="3127893" y="3127723"/>
              <a:ext cx="138430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4" name="Oval 113"/>
            <p:cNvSpPr/>
            <p:nvPr/>
          </p:nvSpPr>
          <p:spPr>
            <a:xfrm>
              <a:off x="3073918" y="1895823"/>
              <a:ext cx="273685" cy="215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5" name="Oval 114"/>
            <p:cNvSpPr/>
            <p:nvPr/>
          </p:nvSpPr>
          <p:spPr>
            <a:xfrm>
              <a:off x="3264418" y="1990438"/>
              <a:ext cx="200660" cy="1200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6" name="Oval 115"/>
            <p:cNvSpPr/>
            <p:nvPr/>
          </p:nvSpPr>
          <p:spPr>
            <a:xfrm>
              <a:off x="3399673" y="1895823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7" name="Oval 116"/>
            <p:cNvSpPr/>
            <p:nvPr/>
          </p:nvSpPr>
          <p:spPr>
            <a:xfrm>
              <a:off x="3668278" y="1895188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8" name="Oval 117"/>
            <p:cNvSpPr/>
            <p:nvPr/>
          </p:nvSpPr>
          <p:spPr>
            <a:xfrm>
              <a:off x="3915293" y="2003138"/>
              <a:ext cx="138430" cy="10858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9" name="Oval 118"/>
            <p:cNvSpPr/>
            <p:nvPr/>
          </p:nvSpPr>
          <p:spPr>
            <a:xfrm>
              <a:off x="4048643" y="1895188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0" name="Oval 119"/>
            <p:cNvSpPr/>
            <p:nvPr/>
          </p:nvSpPr>
          <p:spPr>
            <a:xfrm>
              <a:off x="4068963" y="2946113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1" name="Oval 120"/>
            <p:cNvSpPr/>
            <p:nvPr/>
          </p:nvSpPr>
          <p:spPr>
            <a:xfrm>
              <a:off x="3954663" y="1907253"/>
              <a:ext cx="138430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686058" y="2048223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76558" y="2142838"/>
              <a:ext cx="200660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4" name="Oval 123"/>
            <p:cNvSpPr/>
            <p:nvPr/>
          </p:nvSpPr>
          <p:spPr>
            <a:xfrm>
              <a:off x="4011813" y="2048223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73918" y="2189193"/>
              <a:ext cx="138430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07268" y="2081243"/>
              <a:ext cx="273685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7" name="Oval 126"/>
            <p:cNvSpPr/>
            <p:nvPr/>
          </p:nvSpPr>
          <p:spPr>
            <a:xfrm>
              <a:off x="3437773" y="2081878"/>
              <a:ext cx="273685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13288" y="2093308"/>
              <a:ext cx="138430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29" name="Oval 128"/>
            <p:cNvSpPr/>
            <p:nvPr/>
          </p:nvSpPr>
          <p:spPr>
            <a:xfrm>
              <a:off x="3082808" y="2240628"/>
              <a:ext cx="273685" cy="21526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0" name="Oval 129"/>
            <p:cNvSpPr/>
            <p:nvPr/>
          </p:nvSpPr>
          <p:spPr>
            <a:xfrm>
              <a:off x="3273308" y="2335243"/>
              <a:ext cx="200660" cy="1193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08563" y="2240628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2" name="Oval 131"/>
            <p:cNvSpPr/>
            <p:nvPr/>
          </p:nvSpPr>
          <p:spPr>
            <a:xfrm>
              <a:off x="3677168" y="2239993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3" name="Oval 132"/>
            <p:cNvSpPr/>
            <p:nvPr/>
          </p:nvSpPr>
          <p:spPr>
            <a:xfrm>
              <a:off x="3924183" y="2347943"/>
              <a:ext cx="138430" cy="1079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4" name="Oval 133"/>
            <p:cNvSpPr/>
            <p:nvPr/>
          </p:nvSpPr>
          <p:spPr>
            <a:xfrm>
              <a:off x="4037848" y="2252058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5" name="Oval 134"/>
            <p:cNvSpPr/>
            <p:nvPr/>
          </p:nvSpPr>
          <p:spPr>
            <a:xfrm>
              <a:off x="3963553" y="2252058"/>
              <a:ext cx="138430" cy="10731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6" name="Oval 135"/>
            <p:cNvSpPr/>
            <p:nvPr/>
          </p:nvSpPr>
          <p:spPr>
            <a:xfrm>
              <a:off x="3694948" y="2393028"/>
              <a:ext cx="273685" cy="21463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7" name="Oval 136"/>
            <p:cNvSpPr/>
            <p:nvPr/>
          </p:nvSpPr>
          <p:spPr>
            <a:xfrm>
              <a:off x="3885448" y="2487643"/>
              <a:ext cx="200660" cy="1187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8" name="Oval 137"/>
            <p:cNvSpPr/>
            <p:nvPr/>
          </p:nvSpPr>
          <p:spPr>
            <a:xfrm>
              <a:off x="4020703" y="2393028"/>
              <a:ext cx="273685" cy="21399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82808" y="2533998"/>
              <a:ext cx="138430" cy="1066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0" name="Oval 139"/>
            <p:cNvSpPr/>
            <p:nvPr/>
          </p:nvSpPr>
          <p:spPr>
            <a:xfrm>
              <a:off x="3216158" y="2426048"/>
              <a:ext cx="273685" cy="2133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1" name="Oval 140"/>
            <p:cNvSpPr/>
            <p:nvPr/>
          </p:nvSpPr>
          <p:spPr>
            <a:xfrm>
              <a:off x="3446663" y="2426683"/>
              <a:ext cx="273685" cy="2133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22178" y="2438113"/>
              <a:ext cx="138430" cy="1060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073933" y="1895823"/>
              <a:ext cx="1248410" cy="144653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4322332" y="1847991"/>
              <a:ext cx="251460" cy="1155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44"/>
            <p:cNvPicPr/>
            <p:nvPr/>
          </p:nvPicPr>
          <p:blipFill rotWithShape="1">
            <a:blip r:embed="rId2"/>
            <a:srcRect l="61770" t="72610" r="29971" b="14733"/>
            <a:stretch/>
          </p:blipFill>
          <p:spPr>
            <a:xfrm>
              <a:off x="4951448" y="1102474"/>
              <a:ext cx="269240" cy="365125"/>
            </a:xfrm>
            <a:prstGeom prst="rect">
              <a:avLst/>
            </a:prstGeom>
          </p:spPr>
        </p:pic>
        <p:pic>
          <p:nvPicPr>
            <p:cNvPr id="146" name="Picture 145"/>
            <p:cNvPicPr/>
            <p:nvPr/>
          </p:nvPicPr>
          <p:blipFill rotWithShape="1">
            <a:blip r:embed="rId2"/>
            <a:srcRect l="61770" t="72610" r="29971" b="14733"/>
            <a:stretch/>
          </p:blipFill>
          <p:spPr>
            <a:xfrm>
              <a:off x="4704853" y="1168507"/>
              <a:ext cx="196215" cy="271145"/>
            </a:xfrm>
            <a:prstGeom prst="rect">
              <a:avLst/>
            </a:prstGeom>
          </p:spPr>
        </p:pic>
        <p:sp>
          <p:nvSpPr>
            <p:cNvPr id="147" name="Text Box 17"/>
            <p:cNvSpPr txBox="1"/>
            <p:nvPr/>
          </p:nvSpPr>
          <p:spPr>
            <a:xfrm>
              <a:off x="4625767" y="889978"/>
              <a:ext cx="655955" cy="36957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  <a:cs typeface="Times New Roman"/>
                </a:rPr>
                <a:t>High Stability</a:t>
              </a:r>
              <a:endParaRPr lang="en-US" sz="1100" dirty="0">
                <a:ea typeface="Calibri"/>
                <a:cs typeface="Times New Roman"/>
              </a:endParaRPr>
            </a:p>
          </p:txBody>
        </p:sp>
        <p:sp>
          <p:nvSpPr>
            <p:cNvPr id="148" name="Text Box 17"/>
            <p:cNvSpPr txBox="1"/>
            <p:nvPr/>
          </p:nvSpPr>
          <p:spPr>
            <a:xfrm>
              <a:off x="1536515" y="2616819"/>
              <a:ext cx="976646" cy="35381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  <a:cs typeface="Times New Roman"/>
                </a:rPr>
                <a:t>Slow infiltration, fast time to runoff</a:t>
              </a:r>
              <a:endParaRPr lang="en-US" sz="1100" dirty="0">
                <a:ea typeface="Calibri"/>
                <a:cs typeface="Times New Roman"/>
              </a:endParaRPr>
            </a:p>
          </p:txBody>
        </p:sp>
        <p:sp>
          <p:nvSpPr>
            <p:cNvPr id="149" name="Right Brace 148"/>
            <p:cNvSpPr/>
            <p:nvPr/>
          </p:nvSpPr>
          <p:spPr>
            <a:xfrm>
              <a:off x="1346357" y="2089186"/>
              <a:ext cx="145837" cy="131388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50" name="Right Brace 149"/>
            <p:cNvSpPr/>
            <p:nvPr/>
          </p:nvSpPr>
          <p:spPr>
            <a:xfrm>
              <a:off x="4398165" y="2946112"/>
              <a:ext cx="157067" cy="41948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51" name="Text Box 17"/>
            <p:cNvSpPr txBox="1"/>
            <p:nvPr/>
          </p:nvSpPr>
          <p:spPr>
            <a:xfrm>
              <a:off x="4600604" y="2956718"/>
              <a:ext cx="976630" cy="35369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</a:rPr>
                <a:t>High infiltration,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</a:rPr>
                <a:t>Delays runoff 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  <p:pic>
          <p:nvPicPr>
            <p:cNvPr id="152" name="Picture 151"/>
            <p:cNvPicPr/>
            <p:nvPr/>
          </p:nvPicPr>
          <p:blipFill rotWithShape="1">
            <a:blip r:embed="rId2"/>
            <a:srcRect b="9566"/>
            <a:stretch/>
          </p:blipFill>
          <p:spPr>
            <a:xfrm>
              <a:off x="3700631" y="694455"/>
              <a:ext cx="800100" cy="829945"/>
            </a:xfrm>
            <a:prstGeom prst="rect">
              <a:avLst/>
            </a:prstGeom>
          </p:spPr>
        </p:pic>
        <p:pic>
          <p:nvPicPr>
            <p:cNvPr id="153" name="Picture 152"/>
            <p:cNvPicPr/>
            <p:nvPr/>
          </p:nvPicPr>
          <p:blipFill rotWithShape="1">
            <a:blip r:embed="rId2"/>
            <a:srcRect l="8343" b="9566"/>
            <a:stretch/>
          </p:blipFill>
          <p:spPr>
            <a:xfrm>
              <a:off x="3043406" y="586505"/>
              <a:ext cx="732790" cy="829945"/>
            </a:xfrm>
            <a:prstGeom prst="rect">
              <a:avLst/>
            </a:prstGeom>
          </p:spPr>
        </p:pic>
        <p:sp>
          <p:nvSpPr>
            <p:cNvPr id="154" name="Text Box 17"/>
            <p:cNvSpPr txBox="1"/>
            <p:nvPr/>
          </p:nvSpPr>
          <p:spPr>
            <a:xfrm>
              <a:off x="2377166" y="1464616"/>
              <a:ext cx="656369" cy="31366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</a:rPr>
                <a:t>Entrained material </a:t>
              </a:r>
              <a:endParaRPr lang="en-US" sz="1400" dirty="0">
                <a:latin typeface="Times New Roman"/>
                <a:ea typeface="Times New Roman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945160" y="118228"/>
              <a:ext cx="2674870" cy="3337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56" name="Text Box 17"/>
            <p:cNvSpPr txBox="1"/>
            <p:nvPr/>
          </p:nvSpPr>
          <p:spPr>
            <a:xfrm>
              <a:off x="1525980" y="2996549"/>
              <a:ext cx="976630" cy="35369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50" dirty="0">
                  <a:latin typeface="Arial"/>
                  <a:ea typeface="Calibri"/>
                  <a:cs typeface="Times New Roman"/>
                </a:rPr>
                <a:t>Unstable microclimate</a:t>
              </a:r>
              <a:endParaRPr lang="en-US" sz="1400" dirty="0">
                <a:latin typeface="Times New Roman"/>
                <a:ea typeface="Times New Roman"/>
              </a:endParaRPr>
            </a:p>
          </p:txBody>
        </p:sp>
        <p:sp>
          <p:nvSpPr>
            <p:cNvPr id="157" name="Text Box 17"/>
            <p:cNvSpPr txBox="1"/>
            <p:nvPr/>
          </p:nvSpPr>
          <p:spPr>
            <a:xfrm>
              <a:off x="4448062" y="2361770"/>
              <a:ext cx="975995" cy="35369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000" dirty="0">
                  <a:latin typeface="Arial"/>
                  <a:ea typeface="Calibri"/>
                  <a:cs typeface="Times New Roman"/>
                </a:rPr>
                <a:t>Stable microclimate </a:t>
              </a:r>
              <a:endParaRPr lang="en-US" sz="1000" dirty="0">
                <a:solidFill>
                  <a:srgbClr val="FF0000"/>
                </a:solidFill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1000" u="sng" dirty="0" smtClean="0">
                  <a:solidFill>
                    <a:srgbClr val="FF0000"/>
                  </a:solidFill>
                  <a:latin typeface="Arial"/>
                  <a:ea typeface="Calibri"/>
                  <a:cs typeface="Times New Roman"/>
                </a:rPr>
                <a:t>Slow </a:t>
              </a:r>
              <a:r>
                <a:rPr lang="en-US" sz="1000" u="sng" dirty="0">
                  <a:solidFill>
                    <a:srgbClr val="FF0000"/>
                  </a:solidFill>
                  <a:latin typeface="Arial"/>
                  <a:ea typeface="Calibri"/>
                  <a:cs typeface="Times New Roman"/>
                </a:rPr>
                <a:t>infiltration, fast time to runoff</a:t>
              </a:r>
              <a:endParaRPr lang="en-US" sz="1200" dirty="0">
                <a:latin typeface="Times New Roman"/>
                <a:ea typeface="Times New Roman"/>
              </a:endParaRPr>
            </a:p>
          </p:txBody>
        </p:sp>
      </p:grpSp>
      <p:pic>
        <p:nvPicPr>
          <p:cNvPr id="159" name="Picture 158" descr="NLAEcolor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4045"/>
            <a:ext cx="1500310" cy="642133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2035255" y="6530999"/>
            <a:ext cx="8638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Assessing the Dynamics of the Upper Soil Layer Relative to Soil Management Practices</a:t>
            </a:r>
          </a:p>
        </p:txBody>
      </p:sp>
    </p:spTree>
    <p:extLst>
      <p:ext uri="{BB962C8B-B14F-4D97-AF65-F5344CB8AC3E}">
        <p14:creationId xmlns:p14="http://schemas.microsoft.com/office/powerpoint/2010/main" val="18482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8" y="230076"/>
            <a:ext cx="12968122" cy="602297"/>
          </a:xfrm>
        </p:spPr>
        <p:txBody>
          <a:bodyPr>
            <a:normAutofit/>
          </a:bodyPr>
          <a:lstStyle/>
          <a:p>
            <a:r>
              <a:rPr lang="en-US" b="1" dirty="0" smtClean="0"/>
              <a:t>Management impact on soil aggregates</a:t>
            </a:r>
            <a:endParaRPr lang="en-US" b="1" dirty="0"/>
          </a:p>
        </p:txBody>
      </p:sp>
      <p:sp>
        <p:nvSpPr>
          <p:cNvPr id="4" name="Freeform 3"/>
          <p:cNvSpPr/>
          <p:nvPr/>
        </p:nvSpPr>
        <p:spPr>
          <a:xfrm>
            <a:off x="4431347" y="4350934"/>
            <a:ext cx="225425" cy="107950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  <a:gd name="connsiteX0" fmla="*/ 0 w 576443"/>
              <a:gd name="connsiteY0" fmla="*/ 297433 h 297434"/>
              <a:gd name="connsiteX1" fmla="*/ 346710 w 576443"/>
              <a:gd name="connsiteY1" fmla="*/ 253 h 297434"/>
              <a:gd name="connsiteX2" fmla="*/ 576443 w 576443"/>
              <a:gd name="connsiteY2" fmla="*/ 246584 h 29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6443" h="297434">
                <a:moveTo>
                  <a:pt x="0" y="297433"/>
                </a:moveTo>
                <a:cubicBezTo>
                  <a:pt x="120650" y="145350"/>
                  <a:pt x="250636" y="8728"/>
                  <a:pt x="346710" y="253"/>
                </a:cubicBezTo>
                <a:cubicBezTo>
                  <a:pt x="442784" y="-8222"/>
                  <a:pt x="534533" y="197054"/>
                  <a:pt x="576443" y="246584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48517" y="4324899"/>
            <a:ext cx="247015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889817" y="4334424"/>
            <a:ext cx="247015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131117" y="4336329"/>
            <a:ext cx="237490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91522" y="2779944"/>
            <a:ext cx="247015" cy="123190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530282" y="2788199"/>
            <a:ext cx="247015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777932" y="2807249"/>
            <a:ext cx="247015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024947" y="2827569"/>
            <a:ext cx="247015" cy="122555"/>
          </a:xfrm>
          <a:custGeom>
            <a:avLst/>
            <a:gdLst>
              <a:gd name="connsiteX0" fmla="*/ 0 w 632460"/>
              <a:gd name="connsiteY0" fmla="*/ 297411 h 339321"/>
              <a:gd name="connsiteX1" fmla="*/ 346710 w 632460"/>
              <a:gd name="connsiteY1" fmla="*/ 231 h 339321"/>
              <a:gd name="connsiteX2" fmla="*/ 632460 w 632460"/>
              <a:gd name="connsiteY2" fmla="*/ 339321 h 3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60" h="339321">
                <a:moveTo>
                  <a:pt x="0" y="297411"/>
                </a:moveTo>
                <a:cubicBezTo>
                  <a:pt x="120650" y="145328"/>
                  <a:pt x="241300" y="-6754"/>
                  <a:pt x="346710" y="231"/>
                </a:cubicBezTo>
                <a:cubicBezTo>
                  <a:pt x="452120" y="7216"/>
                  <a:pt x="590550" y="289791"/>
                  <a:pt x="632460" y="339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87077" y="2889799"/>
            <a:ext cx="1144270" cy="156908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30282" y="2895514"/>
            <a:ext cx="1036955" cy="145478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7932" y="2914564"/>
            <a:ext cx="1117600" cy="15328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21772" y="2931709"/>
            <a:ext cx="1111885" cy="15163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70057" y="2950124"/>
            <a:ext cx="1097915" cy="15081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468687" y="2700569"/>
            <a:ext cx="169545" cy="229235"/>
            <a:chOff x="180000" y="180000"/>
            <a:chExt cx="139700" cy="140970"/>
          </a:xfrm>
        </p:grpSpPr>
        <p:sp>
          <p:nvSpPr>
            <p:cNvPr id="790" name="Freeform 789"/>
            <p:cNvSpPr/>
            <p:nvPr/>
          </p:nvSpPr>
          <p:spPr>
            <a:xfrm>
              <a:off x="180000" y="18000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1" name="Freeform 790"/>
            <p:cNvSpPr/>
            <p:nvPr/>
          </p:nvSpPr>
          <p:spPr>
            <a:xfrm flipH="1">
              <a:off x="258105" y="18000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13162" y="2711364"/>
            <a:ext cx="169545" cy="229235"/>
            <a:chOff x="0" y="0"/>
            <a:chExt cx="139700" cy="140970"/>
          </a:xfrm>
        </p:grpSpPr>
        <p:sp>
          <p:nvSpPr>
            <p:cNvPr id="788" name="Freeform 787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9" name="Freeform 788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08387" y="2895514"/>
            <a:ext cx="169545" cy="229235"/>
            <a:chOff x="0" y="0"/>
            <a:chExt cx="139700" cy="140970"/>
          </a:xfrm>
        </p:grpSpPr>
        <p:sp>
          <p:nvSpPr>
            <p:cNvPr id="786" name="Freeform 785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7" name="Freeform 786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74782" y="3076489"/>
            <a:ext cx="169545" cy="228600"/>
            <a:chOff x="245110" y="10795"/>
            <a:chExt cx="139700" cy="140970"/>
          </a:xfrm>
        </p:grpSpPr>
        <p:sp>
          <p:nvSpPr>
            <p:cNvPr id="784" name="Freeform 783"/>
            <p:cNvSpPr/>
            <p:nvPr/>
          </p:nvSpPr>
          <p:spPr>
            <a:xfrm>
              <a:off x="245110" y="1079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5" name="Freeform 784"/>
            <p:cNvSpPr/>
            <p:nvPr/>
          </p:nvSpPr>
          <p:spPr>
            <a:xfrm flipH="1">
              <a:off x="323215" y="1079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14482" y="3271434"/>
            <a:ext cx="169545" cy="227965"/>
            <a:chOff x="384810" y="205740"/>
            <a:chExt cx="139700" cy="140970"/>
          </a:xfrm>
        </p:grpSpPr>
        <p:sp>
          <p:nvSpPr>
            <p:cNvPr id="782" name="Freeform 781"/>
            <p:cNvSpPr/>
            <p:nvPr/>
          </p:nvSpPr>
          <p:spPr>
            <a:xfrm>
              <a:off x="384810" y="20574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3" name="Freeform 782"/>
            <p:cNvSpPr/>
            <p:nvPr/>
          </p:nvSpPr>
          <p:spPr>
            <a:xfrm flipH="1">
              <a:off x="462915" y="20574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53547" y="3449869"/>
            <a:ext cx="169545" cy="228600"/>
            <a:chOff x="245110" y="10795"/>
            <a:chExt cx="139700" cy="140970"/>
          </a:xfrm>
        </p:grpSpPr>
        <p:sp>
          <p:nvSpPr>
            <p:cNvPr id="780" name="Freeform 779"/>
            <p:cNvSpPr/>
            <p:nvPr/>
          </p:nvSpPr>
          <p:spPr>
            <a:xfrm>
              <a:off x="245110" y="1079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1" name="Freeform 780"/>
            <p:cNvSpPr/>
            <p:nvPr/>
          </p:nvSpPr>
          <p:spPr>
            <a:xfrm flipH="1">
              <a:off x="323215" y="1079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48137" y="3634019"/>
            <a:ext cx="169545" cy="228600"/>
            <a:chOff x="139700" y="194945"/>
            <a:chExt cx="139700" cy="140970"/>
          </a:xfrm>
        </p:grpSpPr>
        <p:sp>
          <p:nvSpPr>
            <p:cNvPr id="778" name="Freeform 777"/>
            <p:cNvSpPr/>
            <p:nvPr/>
          </p:nvSpPr>
          <p:spPr>
            <a:xfrm>
              <a:off x="139700" y="19494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9" name="Freeform 778"/>
            <p:cNvSpPr/>
            <p:nvPr/>
          </p:nvSpPr>
          <p:spPr>
            <a:xfrm flipH="1">
              <a:off x="217805" y="19494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93527" y="2920914"/>
            <a:ext cx="169545" cy="228600"/>
            <a:chOff x="139700" y="194945"/>
            <a:chExt cx="139700" cy="140970"/>
          </a:xfrm>
        </p:grpSpPr>
        <p:sp>
          <p:nvSpPr>
            <p:cNvPr id="776" name="Freeform 775"/>
            <p:cNvSpPr/>
            <p:nvPr/>
          </p:nvSpPr>
          <p:spPr>
            <a:xfrm>
              <a:off x="139700" y="19494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7" name="Freeform 776"/>
            <p:cNvSpPr/>
            <p:nvPr/>
          </p:nvSpPr>
          <p:spPr>
            <a:xfrm flipH="1">
              <a:off x="217805" y="19494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4492" y="3057439"/>
            <a:ext cx="169545" cy="228600"/>
            <a:chOff x="261620" y="365125"/>
            <a:chExt cx="139700" cy="140970"/>
          </a:xfrm>
        </p:grpSpPr>
        <p:sp>
          <p:nvSpPr>
            <p:cNvPr id="774" name="Freeform 773"/>
            <p:cNvSpPr/>
            <p:nvPr/>
          </p:nvSpPr>
          <p:spPr>
            <a:xfrm>
              <a:off x="261620" y="36512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5" name="Freeform 774"/>
            <p:cNvSpPr/>
            <p:nvPr/>
          </p:nvSpPr>
          <p:spPr>
            <a:xfrm flipH="1">
              <a:off x="339725" y="36512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6" name="Freeform 25"/>
          <p:cNvSpPr/>
          <p:nvPr/>
        </p:nvSpPr>
        <p:spPr>
          <a:xfrm rot="3973305">
            <a:off x="3544569" y="322095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26"/>
          <p:cNvSpPr/>
          <p:nvPr/>
        </p:nvSpPr>
        <p:spPr>
          <a:xfrm rot="3973305" flipH="1">
            <a:off x="3532822" y="313617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27"/>
          <p:cNvSpPr/>
          <p:nvPr/>
        </p:nvSpPr>
        <p:spPr>
          <a:xfrm rot="3973305" flipH="1">
            <a:off x="3405504" y="291107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" name="Freeform 28"/>
          <p:cNvSpPr/>
          <p:nvPr/>
        </p:nvSpPr>
        <p:spPr>
          <a:xfrm rot="3973305" flipH="1">
            <a:off x="3470275" y="291170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 29"/>
          <p:cNvSpPr/>
          <p:nvPr/>
        </p:nvSpPr>
        <p:spPr>
          <a:xfrm rot="3973305" flipH="1">
            <a:off x="3537267" y="306505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3417252" y="282756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>
            <a:off x="3578542" y="315205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480117" y="300282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reeform 33"/>
          <p:cNvSpPr/>
          <p:nvPr/>
        </p:nvSpPr>
        <p:spPr>
          <a:xfrm rot="3973305">
            <a:off x="3843019" y="3657197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Freeform 34"/>
          <p:cNvSpPr/>
          <p:nvPr/>
        </p:nvSpPr>
        <p:spPr>
          <a:xfrm rot="3973305" flipH="1">
            <a:off x="3831272" y="357242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Freeform 35"/>
          <p:cNvSpPr/>
          <p:nvPr/>
        </p:nvSpPr>
        <p:spPr>
          <a:xfrm rot="3973305" flipH="1">
            <a:off x="3835717" y="3501304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3876992" y="3588299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78567" y="3439074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Freeform 38"/>
          <p:cNvSpPr/>
          <p:nvPr/>
        </p:nvSpPr>
        <p:spPr>
          <a:xfrm rot="3973305">
            <a:off x="4149089" y="408201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Freeform 39"/>
          <p:cNvSpPr/>
          <p:nvPr/>
        </p:nvSpPr>
        <p:spPr>
          <a:xfrm rot="3973305" flipH="1">
            <a:off x="4137342" y="399723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Freeform 40"/>
          <p:cNvSpPr/>
          <p:nvPr/>
        </p:nvSpPr>
        <p:spPr>
          <a:xfrm rot="3973305" flipH="1">
            <a:off x="4010024" y="377213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Freeform 41"/>
          <p:cNvSpPr/>
          <p:nvPr/>
        </p:nvSpPr>
        <p:spPr>
          <a:xfrm rot="3973305" flipH="1">
            <a:off x="4074795" y="377276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Freeform 42"/>
          <p:cNvSpPr/>
          <p:nvPr/>
        </p:nvSpPr>
        <p:spPr>
          <a:xfrm rot="3973305" flipH="1">
            <a:off x="4141787" y="392611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Freeform 43"/>
          <p:cNvSpPr/>
          <p:nvPr/>
        </p:nvSpPr>
        <p:spPr>
          <a:xfrm flipH="1">
            <a:off x="4021772" y="368862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" name="Freeform 44"/>
          <p:cNvSpPr/>
          <p:nvPr/>
        </p:nvSpPr>
        <p:spPr>
          <a:xfrm flipH="1">
            <a:off x="4183062" y="401311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084637" y="386388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 rot="3973305">
            <a:off x="3782059" y="321968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Freeform 47"/>
          <p:cNvSpPr/>
          <p:nvPr/>
        </p:nvSpPr>
        <p:spPr>
          <a:xfrm rot="3973305" flipH="1">
            <a:off x="3770312" y="313490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9" name="Freeform 48"/>
          <p:cNvSpPr/>
          <p:nvPr/>
        </p:nvSpPr>
        <p:spPr>
          <a:xfrm rot="3973305" flipH="1">
            <a:off x="3642994" y="290980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0" name="Freeform 49"/>
          <p:cNvSpPr/>
          <p:nvPr/>
        </p:nvSpPr>
        <p:spPr>
          <a:xfrm rot="3973305" flipH="1">
            <a:off x="3707765" y="291043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1" name="Freeform 50"/>
          <p:cNvSpPr/>
          <p:nvPr/>
        </p:nvSpPr>
        <p:spPr>
          <a:xfrm rot="3973305" flipH="1">
            <a:off x="3774757" y="306378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2" name="Freeform 51"/>
          <p:cNvSpPr/>
          <p:nvPr/>
        </p:nvSpPr>
        <p:spPr>
          <a:xfrm flipH="1">
            <a:off x="3654742" y="282629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Freeform 52"/>
          <p:cNvSpPr/>
          <p:nvPr/>
        </p:nvSpPr>
        <p:spPr>
          <a:xfrm flipH="1">
            <a:off x="3816032" y="315078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717607" y="300155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5" name="Freeform 54"/>
          <p:cNvSpPr/>
          <p:nvPr/>
        </p:nvSpPr>
        <p:spPr>
          <a:xfrm rot="3973305">
            <a:off x="4111624" y="365783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6" name="Freeform 55"/>
          <p:cNvSpPr/>
          <p:nvPr/>
        </p:nvSpPr>
        <p:spPr>
          <a:xfrm rot="3973305" flipH="1">
            <a:off x="4099877" y="357305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7" name="Freeform 56"/>
          <p:cNvSpPr/>
          <p:nvPr/>
        </p:nvSpPr>
        <p:spPr>
          <a:xfrm rot="3973305" flipH="1">
            <a:off x="3972559" y="334795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8" name="Freeform 57"/>
          <p:cNvSpPr/>
          <p:nvPr/>
        </p:nvSpPr>
        <p:spPr>
          <a:xfrm rot="3973305" flipH="1">
            <a:off x="4037330" y="334858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9" name="Freeform 58"/>
          <p:cNvSpPr/>
          <p:nvPr/>
        </p:nvSpPr>
        <p:spPr>
          <a:xfrm rot="3973305" flipH="1">
            <a:off x="4104322" y="350193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0" name="Freeform 59"/>
          <p:cNvSpPr/>
          <p:nvPr/>
        </p:nvSpPr>
        <p:spPr>
          <a:xfrm flipH="1">
            <a:off x="4008437" y="333810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1" name="Freeform 60"/>
          <p:cNvSpPr/>
          <p:nvPr/>
        </p:nvSpPr>
        <p:spPr>
          <a:xfrm flipH="1">
            <a:off x="4145597" y="358893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047172" y="343970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" name="Freeform 62"/>
          <p:cNvSpPr/>
          <p:nvPr/>
        </p:nvSpPr>
        <p:spPr>
          <a:xfrm rot="3973305">
            <a:off x="4403089" y="409852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4" name="Freeform 63"/>
          <p:cNvSpPr/>
          <p:nvPr/>
        </p:nvSpPr>
        <p:spPr>
          <a:xfrm rot="3973305" flipH="1">
            <a:off x="4391342" y="401374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5" name="Freeform 64"/>
          <p:cNvSpPr/>
          <p:nvPr/>
        </p:nvSpPr>
        <p:spPr>
          <a:xfrm rot="3973305" flipH="1">
            <a:off x="4264024" y="378864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6" name="Freeform 65"/>
          <p:cNvSpPr/>
          <p:nvPr/>
        </p:nvSpPr>
        <p:spPr>
          <a:xfrm rot="3973305" flipH="1">
            <a:off x="4328795" y="378927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7" name="Freeform 66"/>
          <p:cNvSpPr/>
          <p:nvPr/>
        </p:nvSpPr>
        <p:spPr>
          <a:xfrm rot="3973305" flipH="1">
            <a:off x="4395787" y="394262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8" name="Freeform 67"/>
          <p:cNvSpPr/>
          <p:nvPr/>
        </p:nvSpPr>
        <p:spPr>
          <a:xfrm flipH="1">
            <a:off x="4275772" y="370513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9" name="Freeform 68"/>
          <p:cNvSpPr/>
          <p:nvPr/>
        </p:nvSpPr>
        <p:spPr>
          <a:xfrm flipH="1">
            <a:off x="4437062" y="402962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338637" y="388039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1" name="Freeform 70"/>
          <p:cNvSpPr/>
          <p:nvPr/>
        </p:nvSpPr>
        <p:spPr>
          <a:xfrm rot="3973305">
            <a:off x="4046854" y="328318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2" name="Freeform 71"/>
          <p:cNvSpPr/>
          <p:nvPr/>
        </p:nvSpPr>
        <p:spPr>
          <a:xfrm rot="3973305" flipH="1">
            <a:off x="4035107" y="319840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3" name="Freeform 72"/>
          <p:cNvSpPr/>
          <p:nvPr/>
        </p:nvSpPr>
        <p:spPr>
          <a:xfrm rot="3973305" flipH="1">
            <a:off x="3907789" y="297330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4" name="Freeform 73"/>
          <p:cNvSpPr/>
          <p:nvPr/>
        </p:nvSpPr>
        <p:spPr>
          <a:xfrm rot="3973305" flipH="1">
            <a:off x="3972560" y="297393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5" name="Freeform 74"/>
          <p:cNvSpPr/>
          <p:nvPr/>
        </p:nvSpPr>
        <p:spPr>
          <a:xfrm rot="3973305" flipH="1">
            <a:off x="4039552" y="312728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6" name="Freeform 75"/>
          <p:cNvSpPr/>
          <p:nvPr/>
        </p:nvSpPr>
        <p:spPr>
          <a:xfrm flipH="1">
            <a:off x="3919537" y="288979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7" name="Freeform 76"/>
          <p:cNvSpPr/>
          <p:nvPr/>
        </p:nvSpPr>
        <p:spPr>
          <a:xfrm flipH="1">
            <a:off x="4080827" y="321428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3982402" y="306505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9" name="Freeform 78"/>
          <p:cNvSpPr/>
          <p:nvPr/>
        </p:nvSpPr>
        <p:spPr>
          <a:xfrm rot="3973305">
            <a:off x="4425949" y="375054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0" name="Freeform 79"/>
          <p:cNvSpPr/>
          <p:nvPr/>
        </p:nvSpPr>
        <p:spPr>
          <a:xfrm rot="3973305" flipH="1">
            <a:off x="4414202" y="366576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1" name="Freeform 80"/>
          <p:cNvSpPr/>
          <p:nvPr/>
        </p:nvSpPr>
        <p:spPr>
          <a:xfrm rot="3973305" flipH="1">
            <a:off x="4286884" y="344066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2" name="Freeform 81"/>
          <p:cNvSpPr/>
          <p:nvPr/>
        </p:nvSpPr>
        <p:spPr>
          <a:xfrm rot="3973305" flipH="1">
            <a:off x="4351655" y="344129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3" name="Freeform 82"/>
          <p:cNvSpPr/>
          <p:nvPr/>
        </p:nvSpPr>
        <p:spPr>
          <a:xfrm rot="3973305" flipH="1">
            <a:off x="4418647" y="359464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4" name="Freeform 83"/>
          <p:cNvSpPr/>
          <p:nvPr/>
        </p:nvSpPr>
        <p:spPr>
          <a:xfrm flipH="1">
            <a:off x="4262437" y="3357794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5" name="Freeform 84"/>
          <p:cNvSpPr/>
          <p:nvPr/>
        </p:nvSpPr>
        <p:spPr>
          <a:xfrm flipH="1">
            <a:off x="4459922" y="368164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4361497" y="353241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7" name="Freeform 86"/>
          <p:cNvSpPr/>
          <p:nvPr/>
        </p:nvSpPr>
        <p:spPr>
          <a:xfrm rot="3973305">
            <a:off x="4279899" y="327683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8" name="Freeform 87"/>
          <p:cNvSpPr/>
          <p:nvPr/>
        </p:nvSpPr>
        <p:spPr>
          <a:xfrm rot="3973305" flipH="1">
            <a:off x="4268152" y="319205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9" name="Freeform 88"/>
          <p:cNvSpPr/>
          <p:nvPr/>
        </p:nvSpPr>
        <p:spPr>
          <a:xfrm rot="3973305" flipH="1">
            <a:off x="4140834" y="296695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0" name="Freeform 89"/>
          <p:cNvSpPr/>
          <p:nvPr/>
        </p:nvSpPr>
        <p:spPr>
          <a:xfrm rot="3973305" flipH="1">
            <a:off x="4205605" y="296758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1" name="Freeform 90"/>
          <p:cNvSpPr/>
          <p:nvPr/>
        </p:nvSpPr>
        <p:spPr>
          <a:xfrm rot="3973305" flipH="1">
            <a:off x="4272597" y="312093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2" name="Freeform 91"/>
          <p:cNvSpPr/>
          <p:nvPr/>
        </p:nvSpPr>
        <p:spPr>
          <a:xfrm flipH="1">
            <a:off x="4152582" y="288344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3" name="Freeform 92"/>
          <p:cNvSpPr/>
          <p:nvPr/>
        </p:nvSpPr>
        <p:spPr>
          <a:xfrm flipH="1">
            <a:off x="4313872" y="320793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4215447" y="305870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5" name="Freeform 94"/>
          <p:cNvSpPr/>
          <p:nvPr/>
        </p:nvSpPr>
        <p:spPr>
          <a:xfrm rot="3973305">
            <a:off x="4608194" y="372387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6" name="Freeform 95"/>
          <p:cNvSpPr/>
          <p:nvPr/>
        </p:nvSpPr>
        <p:spPr>
          <a:xfrm rot="3973305" flipH="1">
            <a:off x="4596447" y="363909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7" name="Freeform 96"/>
          <p:cNvSpPr/>
          <p:nvPr/>
        </p:nvSpPr>
        <p:spPr>
          <a:xfrm rot="3973305" flipH="1">
            <a:off x="4469129" y="341399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8" name="Freeform 97"/>
          <p:cNvSpPr/>
          <p:nvPr/>
        </p:nvSpPr>
        <p:spPr>
          <a:xfrm rot="3973305" flipH="1">
            <a:off x="4533900" y="341462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9" name="Freeform 98"/>
          <p:cNvSpPr/>
          <p:nvPr/>
        </p:nvSpPr>
        <p:spPr>
          <a:xfrm rot="3973305" flipH="1">
            <a:off x="4600892" y="356797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0" name="Freeform 99"/>
          <p:cNvSpPr/>
          <p:nvPr/>
        </p:nvSpPr>
        <p:spPr>
          <a:xfrm flipH="1">
            <a:off x="4480877" y="333048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1" name="Freeform 100"/>
          <p:cNvSpPr/>
          <p:nvPr/>
        </p:nvSpPr>
        <p:spPr>
          <a:xfrm flipH="1">
            <a:off x="4642167" y="365497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4543742" y="350574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3" name="Freeform 102"/>
          <p:cNvSpPr/>
          <p:nvPr/>
        </p:nvSpPr>
        <p:spPr>
          <a:xfrm rot="3973305">
            <a:off x="4904739" y="4184247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4" name="Freeform 103"/>
          <p:cNvSpPr/>
          <p:nvPr/>
        </p:nvSpPr>
        <p:spPr>
          <a:xfrm rot="3973305" flipH="1">
            <a:off x="4892992" y="409947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5" name="Freeform 104"/>
          <p:cNvSpPr/>
          <p:nvPr/>
        </p:nvSpPr>
        <p:spPr>
          <a:xfrm rot="3973305" flipH="1">
            <a:off x="4765674" y="3874367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6" name="Freeform 105"/>
          <p:cNvSpPr/>
          <p:nvPr/>
        </p:nvSpPr>
        <p:spPr>
          <a:xfrm rot="3973305" flipH="1">
            <a:off x="4830445" y="3875001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7" name="Freeform 106"/>
          <p:cNvSpPr/>
          <p:nvPr/>
        </p:nvSpPr>
        <p:spPr>
          <a:xfrm rot="3973305" flipH="1">
            <a:off x="4897437" y="4028354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8" name="Freeform 107"/>
          <p:cNvSpPr/>
          <p:nvPr/>
        </p:nvSpPr>
        <p:spPr>
          <a:xfrm flipH="1">
            <a:off x="4777422" y="3790864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9" name="Freeform 108"/>
          <p:cNvSpPr/>
          <p:nvPr/>
        </p:nvSpPr>
        <p:spPr>
          <a:xfrm flipH="1">
            <a:off x="4938712" y="4115349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4840287" y="3966124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1" name="Freeform 110"/>
          <p:cNvSpPr/>
          <p:nvPr/>
        </p:nvSpPr>
        <p:spPr>
          <a:xfrm rot="3973305">
            <a:off x="4719954" y="423187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2" name="Freeform 111"/>
          <p:cNvSpPr/>
          <p:nvPr/>
        </p:nvSpPr>
        <p:spPr>
          <a:xfrm rot="3973305" flipH="1">
            <a:off x="4708207" y="4147099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3" name="Freeform 112"/>
          <p:cNvSpPr/>
          <p:nvPr/>
        </p:nvSpPr>
        <p:spPr>
          <a:xfrm rot="3973305" flipH="1">
            <a:off x="4580889" y="392199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4" name="Freeform 113"/>
          <p:cNvSpPr/>
          <p:nvPr/>
        </p:nvSpPr>
        <p:spPr>
          <a:xfrm rot="3973305" flipH="1">
            <a:off x="4645660" y="392262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5" name="Freeform 114"/>
          <p:cNvSpPr/>
          <p:nvPr/>
        </p:nvSpPr>
        <p:spPr>
          <a:xfrm rot="3973305" flipH="1">
            <a:off x="4712652" y="407597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6" name="Freeform 115"/>
          <p:cNvSpPr/>
          <p:nvPr/>
        </p:nvSpPr>
        <p:spPr>
          <a:xfrm flipH="1">
            <a:off x="4592637" y="383848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7" name="Freeform 116"/>
          <p:cNvSpPr/>
          <p:nvPr/>
        </p:nvSpPr>
        <p:spPr>
          <a:xfrm flipH="1">
            <a:off x="4753927" y="416297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4655502" y="401374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9" name="Freeform 118"/>
          <p:cNvSpPr/>
          <p:nvPr/>
        </p:nvSpPr>
        <p:spPr>
          <a:xfrm rot="3973305">
            <a:off x="4621529" y="4302992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0" name="Freeform 119"/>
          <p:cNvSpPr/>
          <p:nvPr/>
        </p:nvSpPr>
        <p:spPr>
          <a:xfrm rot="3973305" flipH="1">
            <a:off x="4582477" y="423663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1" name="Freeform 120"/>
          <p:cNvSpPr/>
          <p:nvPr/>
        </p:nvSpPr>
        <p:spPr>
          <a:xfrm rot="3973305" flipH="1">
            <a:off x="4315459" y="4214092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2" name="Freeform 121"/>
          <p:cNvSpPr/>
          <p:nvPr/>
        </p:nvSpPr>
        <p:spPr>
          <a:xfrm rot="3973305" flipH="1">
            <a:off x="4380230" y="421472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3" name="Freeform 122"/>
          <p:cNvSpPr/>
          <p:nvPr/>
        </p:nvSpPr>
        <p:spPr>
          <a:xfrm rot="3973305" flipH="1">
            <a:off x="4447222" y="4368079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4" name="Freeform 123"/>
          <p:cNvSpPr/>
          <p:nvPr/>
        </p:nvSpPr>
        <p:spPr>
          <a:xfrm flipH="1">
            <a:off x="4327207" y="413058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5" name="Freeform 124"/>
          <p:cNvSpPr/>
          <p:nvPr/>
        </p:nvSpPr>
        <p:spPr>
          <a:xfrm flipH="1">
            <a:off x="4583747" y="4154719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4390072" y="4305849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7" name="Freeform 126"/>
          <p:cNvSpPr/>
          <p:nvPr/>
        </p:nvSpPr>
        <p:spPr>
          <a:xfrm rot="3973305">
            <a:off x="5075554" y="4212187"/>
            <a:ext cx="89535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8" name="Freeform 127"/>
          <p:cNvSpPr/>
          <p:nvPr/>
        </p:nvSpPr>
        <p:spPr>
          <a:xfrm rot="3973305" flipH="1">
            <a:off x="4859972" y="430394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 rot="3973305" flipH="1">
            <a:off x="5020944" y="4092807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0" name="Freeform 129"/>
          <p:cNvSpPr/>
          <p:nvPr/>
        </p:nvSpPr>
        <p:spPr>
          <a:xfrm rot="3973305" flipH="1">
            <a:off x="5117465" y="4255366"/>
            <a:ext cx="40640" cy="679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1" name="Freeform 130"/>
          <p:cNvSpPr/>
          <p:nvPr/>
        </p:nvSpPr>
        <p:spPr>
          <a:xfrm rot="3973305" flipH="1">
            <a:off x="4896167" y="4264574"/>
            <a:ext cx="40640" cy="673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2" name="Freeform 131"/>
          <p:cNvSpPr/>
          <p:nvPr/>
        </p:nvSpPr>
        <p:spPr>
          <a:xfrm flipH="1">
            <a:off x="5038407" y="4244889"/>
            <a:ext cx="8572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3" name="Freeform 132"/>
          <p:cNvSpPr/>
          <p:nvPr/>
        </p:nvSpPr>
        <p:spPr>
          <a:xfrm flipH="1">
            <a:off x="4891722" y="4226474"/>
            <a:ext cx="84455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4" name="Freeform 133"/>
          <p:cNvSpPr/>
          <p:nvPr/>
        </p:nvSpPr>
        <p:spPr>
          <a:xfrm>
            <a:off x="5136832" y="4276004"/>
            <a:ext cx="97790" cy="825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3965892" y="2749464"/>
            <a:ext cx="169545" cy="229235"/>
            <a:chOff x="0" y="0"/>
            <a:chExt cx="139700" cy="140970"/>
          </a:xfrm>
        </p:grpSpPr>
        <p:sp>
          <p:nvSpPr>
            <p:cNvPr id="772" name="Freeform 771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3" name="Freeform 772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853497" y="2906309"/>
            <a:ext cx="169545" cy="228600"/>
            <a:chOff x="245110" y="10795"/>
            <a:chExt cx="139700" cy="140970"/>
          </a:xfrm>
        </p:grpSpPr>
        <p:sp>
          <p:nvSpPr>
            <p:cNvPr id="770" name="Freeform 769"/>
            <p:cNvSpPr/>
            <p:nvPr/>
          </p:nvSpPr>
          <p:spPr>
            <a:xfrm>
              <a:off x="245110" y="1079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1" name="Freeform 770"/>
            <p:cNvSpPr/>
            <p:nvPr/>
          </p:nvSpPr>
          <p:spPr>
            <a:xfrm flipH="1">
              <a:off x="323215" y="1079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393247" y="3644814"/>
            <a:ext cx="169545" cy="227965"/>
            <a:chOff x="384810" y="205740"/>
            <a:chExt cx="139700" cy="140970"/>
          </a:xfrm>
        </p:grpSpPr>
        <p:sp>
          <p:nvSpPr>
            <p:cNvPr id="768" name="Freeform 767"/>
            <p:cNvSpPr/>
            <p:nvPr/>
          </p:nvSpPr>
          <p:spPr>
            <a:xfrm>
              <a:off x="384810" y="20574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9" name="Freeform 768"/>
            <p:cNvSpPr/>
            <p:nvPr/>
          </p:nvSpPr>
          <p:spPr>
            <a:xfrm flipH="1">
              <a:off x="462915" y="20574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515167" y="3814994"/>
            <a:ext cx="169545" cy="227965"/>
            <a:chOff x="506730" y="375920"/>
            <a:chExt cx="139700" cy="140970"/>
          </a:xfrm>
        </p:grpSpPr>
        <p:sp>
          <p:nvSpPr>
            <p:cNvPr id="766" name="Freeform 765"/>
            <p:cNvSpPr/>
            <p:nvPr/>
          </p:nvSpPr>
          <p:spPr>
            <a:xfrm>
              <a:off x="506730" y="37592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7" name="Freeform 766"/>
            <p:cNvSpPr/>
            <p:nvPr/>
          </p:nvSpPr>
          <p:spPr>
            <a:xfrm flipH="1">
              <a:off x="584835" y="37592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654867" y="4009939"/>
            <a:ext cx="169545" cy="227330"/>
            <a:chOff x="646430" y="570865"/>
            <a:chExt cx="139700" cy="140970"/>
          </a:xfrm>
        </p:grpSpPr>
        <p:sp>
          <p:nvSpPr>
            <p:cNvPr id="764" name="Freeform 763"/>
            <p:cNvSpPr/>
            <p:nvPr/>
          </p:nvSpPr>
          <p:spPr>
            <a:xfrm>
              <a:off x="646430" y="5708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5" name="Freeform 764"/>
            <p:cNvSpPr/>
            <p:nvPr/>
          </p:nvSpPr>
          <p:spPr>
            <a:xfrm flipH="1">
              <a:off x="724535" y="5708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821872" y="3918499"/>
            <a:ext cx="169545" cy="228600"/>
            <a:chOff x="245110" y="10795"/>
            <a:chExt cx="139700" cy="140970"/>
          </a:xfrm>
        </p:grpSpPr>
        <p:sp>
          <p:nvSpPr>
            <p:cNvPr id="762" name="Freeform 761"/>
            <p:cNvSpPr/>
            <p:nvPr/>
          </p:nvSpPr>
          <p:spPr>
            <a:xfrm>
              <a:off x="245110" y="1079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3" name="Freeform 762"/>
            <p:cNvSpPr/>
            <p:nvPr/>
          </p:nvSpPr>
          <p:spPr>
            <a:xfrm flipH="1">
              <a:off x="323215" y="1079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960302" y="4103919"/>
            <a:ext cx="169545" cy="226695"/>
            <a:chOff x="0" y="0"/>
            <a:chExt cx="139700" cy="140970"/>
          </a:xfrm>
        </p:grpSpPr>
        <p:sp>
          <p:nvSpPr>
            <p:cNvPr id="760" name="Freeform 759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1" name="Freeform 760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4684712" y="3727999"/>
            <a:ext cx="169545" cy="227330"/>
            <a:chOff x="646430" y="570865"/>
            <a:chExt cx="139700" cy="140970"/>
          </a:xfrm>
        </p:grpSpPr>
        <p:sp>
          <p:nvSpPr>
            <p:cNvPr id="758" name="Freeform 757"/>
            <p:cNvSpPr/>
            <p:nvPr/>
          </p:nvSpPr>
          <p:spPr>
            <a:xfrm>
              <a:off x="646430" y="5708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9" name="Freeform 758"/>
            <p:cNvSpPr/>
            <p:nvPr/>
          </p:nvSpPr>
          <p:spPr>
            <a:xfrm flipH="1">
              <a:off x="724535" y="5708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583747" y="3591474"/>
            <a:ext cx="169545" cy="227965"/>
            <a:chOff x="384810" y="205740"/>
            <a:chExt cx="139700" cy="140970"/>
          </a:xfrm>
        </p:grpSpPr>
        <p:sp>
          <p:nvSpPr>
            <p:cNvPr id="756" name="Freeform 755"/>
            <p:cNvSpPr/>
            <p:nvPr/>
          </p:nvSpPr>
          <p:spPr>
            <a:xfrm>
              <a:off x="384810" y="20574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7" name="Freeform 756"/>
            <p:cNvSpPr/>
            <p:nvPr/>
          </p:nvSpPr>
          <p:spPr>
            <a:xfrm flipH="1">
              <a:off x="462915" y="20574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4431347" y="3399704"/>
            <a:ext cx="169545" cy="227965"/>
            <a:chOff x="506730" y="375920"/>
            <a:chExt cx="139700" cy="140970"/>
          </a:xfrm>
        </p:grpSpPr>
        <p:sp>
          <p:nvSpPr>
            <p:cNvPr id="754" name="Freeform 753"/>
            <p:cNvSpPr/>
            <p:nvPr/>
          </p:nvSpPr>
          <p:spPr>
            <a:xfrm>
              <a:off x="506730" y="37592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5" name="Freeform 754"/>
            <p:cNvSpPr/>
            <p:nvPr/>
          </p:nvSpPr>
          <p:spPr>
            <a:xfrm flipH="1">
              <a:off x="584835" y="37592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318317" y="3233969"/>
            <a:ext cx="169545" cy="227965"/>
            <a:chOff x="401320" y="560070"/>
            <a:chExt cx="139700" cy="140970"/>
          </a:xfrm>
        </p:grpSpPr>
        <p:sp>
          <p:nvSpPr>
            <p:cNvPr id="752" name="Freeform 751"/>
            <p:cNvSpPr/>
            <p:nvPr/>
          </p:nvSpPr>
          <p:spPr>
            <a:xfrm>
              <a:off x="401320" y="56007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3" name="Freeform 752"/>
            <p:cNvSpPr/>
            <p:nvPr/>
          </p:nvSpPr>
          <p:spPr>
            <a:xfrm flipH="1">
              <a:off x="479425" y="56007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270057" y="3804199"/>
            <a:ext cx="169545" cy="228600"/>
            <a:chOff x="261620" y="365125"/>
            <a:chExt cx="139700" cy="140970"/>
          </a:xfrm>
        </p:grpSpPr>
        <p:sp>
          <p:nvSpPr>
            <p:cNvPr id="750" name="Freeform 749"/>
            <p:cNvSpPr/>
            <p:nvPr/>
          </p:nvSpPr>
          <p:spPr>
            <a:xfrm>
              <a:off x="261620" y="36512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1" name="Freeform 750"/>
            <p:cNvSpPr/>
            <p:nvPr/>
          </p:nvSpPr>
          <p:spPr>
            <a:xfrm flipH="1">
              <a:off x="339725" y="36512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409757" y="3999144"/>
            <a:ext cx="169545" cy="227965"/>
            <a:chOff x="401320" y="560070"/>
            <a:chExt cx="139700" cy="140970"/>
          </a:xfrm>
        </p:grpSpPr>
        <p:sp>
          <p:nvSpPr>
            <p:cNvPr id="748" name="Freeform 747"/>
            <p:cNvSpPr/>
            <p:nvPr/>
          </p:nvSpPr>
          <p:spPr>
            <a:xfrm>
              <a:off x="401320" y="56007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9" name="Freeform 748"/>
            <p:cNvSpPr/>
            <p:nvPr/>
          </p:nvSpPr>
          <p:spPr>
            <a:xfrm flipH="1">
              <a:off x="479425" y="56007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008437" y="3439074"/>
            <a:ext cx="169545" cy="229235"/>
            <a:chOff x="0" y="0"/>
            <a:chExt cx="139700" cy="140970"/>
          </a:xfrm>
        </p:grpSpPr>
        <p:sp>
          <p:nvSpPr>
            <p:cNvPr id="746" name="Freeform 745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7" name="Freeform 746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869372" y="3260639"/>
            <a:ext cx="169545" cy="228600"/>
            <a:chOff x="139700" y="194945"/>
            <a:chExt cx="139700" cy="140970"/>
          </a:xfrm>
        </p:grpSpPr>
        <p:sp>
          <p:nvSpPr>
            <p:cNvPr id="744" name="Freeform 743"/>
            <p:cNvSpPr/>
            <p:nvPr/>
          </p:nvSpPr>
          <p:spPr>
            <a:xfrm>
              <a:off x="139700" y="19494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5" name="Freeform 744"/>
            <p:cNvSpPr/>
            <p:nvPr/>
          </p:nvSpPr>
          <p:spPr>
            <a:xfrm flipH="1">
              <a:off x="217805" y="19494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3729672" y="3065694"/>
            <a:ext cx="169545" cy="229235"/>
            <a:chOff x="0" y="0"/>
            <a:chExt cx="139700" cy="140970"/>
          </a:xfrm>
        </p:grpSpPr>
        <p:sp>
          <p:nvSpPr>
            <p:cNvPr id="742" name="Freeform 741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3" name="Freeform 742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51" name="Rectangle 17"/>
          <p:cNvSpPr/>
          <p:nvPr/>
        </p:nvSpPr>
        <p:spPr>
          <a:xfrm>
            <a:off x="1179512" y="2959014"/>
            <a:ext cx="1279525" cy="254635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2" name="Rectangle 17"/>
          <p:cNvSpPr/>
          <p:nvPr/>
        </p:nvSpPr>
        <p:spPr>
          <a:xfrm>
            <a:off x="1313497" y="3113319"/>
            <a:ext cx="1279525" cy="254635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3" name="Rectangle 17"/>
          <p:cNvSpPr/>
          <p:nvPr/>
        </p:nvSpPr>
        <p:spPr>
          <a:xfrm>
            <a:off x="1467167" y="3256194"/>
            <a:ext cx="1279525" cy="254635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4" name="Rectangle 17"/>
          <p:cNvSpPr/>
          <p:nvPr/>
        </p:nvSpPr>
        <p:spPr>
          <a:xfrm>
            <a:off x="1600517" y="3410499"/>
            <a:ext cx="1279525" cy="254000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5" name="Rectangle 17"/>
          <p:cNvSpPr/>
          <p:nvPr/>
        </p:nvSpPr>
        <p:spPr>
          <a:xfrm>
            <a:off x="1760537" y="3552104"/>
            <a:ext cx="1279525" cy="254635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6" name="Rectangle 17"/>
          <p:cNvSpPr/>
          <p:nvPr/>
        </p:nvSpPr>
        <p:spPr>
          <a:xfrm>
            <a:off x="1893887" y="3706409"/>
            <a:ext cx="1279525" cy="254000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7" name="Rectangle 17"/>
          <p:cNvSpPr/>
          <p:nvPr/>
        </p:nvSpPr>
        <p:spPr>
          <a:xfrm>
            <a:off x="2047557" y="3849284"/>
            <a:ext cx="1279525" cy="254000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8" name="Rectangle 17"/>
          <p:cNvSpPr/>
          <p:nvPr/>
        </p:nvSpPr>
        <p:spPr>
          <a:xfrm>
            <a:off x="2180907" y="4003589"/>
            <a:ext cx="1279525" cy="253365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9" name="Rectangle 17"/>
          <p:cNvSpPr/>
          <p:nvPr/>
        </p:nvSpPr>
        <p:spPr>
          <a:xfrm>
            <a:off x="2330132" y="4146464"/>
            <a:ext cx="1279525" cy="254000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9801" h="254893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lnTo>
                  <a:pt x="360789" y="152437"/>
                </a:lnTo>
                <a:cubicBezTo>
                  <a:pt x="170004" y="151123"/>
                  <a:pt x="152071" y="158956"/>
                  <a:pt x="135092" y="176356"/>
                </a:cubicBezTo>
                <a:cubicBezTo>
                  <a:pt x="118113" y="193756"/>
                  <a:pt x="96062" y="277821"/>
                  <a:pt x="73547" y="248887"/>
                </a:cubicBezTo>
                <a:cubicBezTo>
                  <a:pt x="72910" y="222662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0" name="Rectangle 17"/>
          <p:cNvSpPr/>
          <p:nvPr/>
        </p:nvSpPr>
        <p:spPr>
          <a:xfrm>
            <a:off x="2463482" y="4300769"/>
            <a:ext cx="1279525" cy="224790"/>
          </a:xfrm>
          <a:custGeom>
            <a:avLst/>
            <a:gdLst>
              <a:gd name="connsiteX0" fmla="*/ 0 w 1206254"/>
              <a:gd name="connsiteY0" fmla="*/ 0 h 177997"/>
              <a:gd name="connsiteX1" fmla="*/ 1206254 w 1206254"/>
              <a:gd name="connsiteY1" fmla="*/ 0 h 177997"/>
              <a:gd name="connsiteX2" fmla="*/ 1206254 w 1206254"/>
              <a:gd name="connsiteY2" fmla="*/ 177997 h 177997"/>
              <a:gd name="connsiteX3" fmla="*/ 0 w 1206254"/>
              <a:gd name="connsiteY3" fmla="*/ 177997 h 177997"/>
              <a:gd name="connsiteX4" fmla="*/ 0 w 1206254"/>
              <a:gd name="connsiteY4" fmla="*/ 0 h 177997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0 w 1206254"/>
              <a:gd name="connsiteY4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0 w 1206254"/>
              <a:gd name="connsiteY3" fmla="*/ 184242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0 w 1206254"/>
              <a:gd name="connsiteY0" fmla="*/ 6245 h 184242"/>
              <a:gd name="connsiteX1" fmla="*/ 1126741 w 1206254"/>
              <a:gd name="connsiteY1" fmla="*/ 0 h 184242"/>
              <a:gd name="connsiteX2" fmla="*/ 1206254 w 1206254"/>
              <a:gd name="connsiteY2" fmla="*/ 184242 h 184242"/>
              <a:gd name="connsiteX3" fmla="*/ 101874 w 1206254"/>
              <a:gd name="connsiteY3" fmla="*/ 144486 h 184242"/>
              <a:gd name="connsiteX4" fmla="*/ 1910 w 1206254"/>
              <a:gd name="connsiteY4" fmla="*/ 84919 h 184242"/>
              <a:gd name="connsiteX5" fmla="*/ 0 w 1206254"/>
              <a:gd name="connsiteY5" fmla="*/ 6245 h 184242"/>
              <a:gd name="connsiteX0" fmla="*/ 183 w 1206437"/>
              <a:gd name="connsiteY0" fmla="*/ 6245 h 253172"/>
              <a:gd name="connsiteX1" fmla="*/ 1126924 w 1206437"/>
              <a:gd name="connsiteY1" fmla="*/ 0 h 253172"/>
              <a:gd name="connsiteX2" fmla="*/ 1206437 w 1206437"/>
              <a:gd name="connsiteY2" fmla="*/ 184242 h 253172"/>
              <a:gd name="connsiteX3" fmla="*/ 102057 w 1206437"/>
              <a:gd name="connsiteY3" fmla="*/ 144486 h 253172"/>
              <a:gd name="connsiteX4" fmla="*/ 183 w 1206437"/>
              <a:gd name="connsiteY4" fmla="*/ 248887 h 253172"/>
              <a:gd name="connsiteX5" fmla="*/ 183 w 1206437"/>
              <a:gd name="connsiteY5" fmla="*/ 6245 h 253172"/>
              <a:gd name="connsiteX0" fmla="*/ 0 w 1279801"/>
              <a:gd name="connsiteY0" fmla="*/ 2750 h 253172"/>
              <a:gd name="connsiteX1" fmla="*/ 1200288 w 1279801"/>
              <a:gd name="connsiteY1" fmla="*/ 0 h 253172"/>
              <a:gd name="connsiteX2" fmla="*/ 1279801 w 1279801"/>
              <a:gd name="connsiteY2" fmla="*/ 184242 h 253172"/>
              <a:gd name="connsiteX3" fmla="*/ 175421 w 1279801"/>
              <a:gd name="connsiteY3" fmla="*/ 144486 h 253172"/>
              <a:gd name="connsiteX4" fmla="*/ 73547 w 1279801"/>
              <a:gd name="connsiteY4" fmla="*/ 248887 h 253172"/>
              <a:gd name="connsiteX5" fmla="*/ 0 w 1279801"/>
              <a:gd name="connsiteY5" fmla="*/ 2750 h 253172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175421 w 1279801"/>
              <a:gd name="connsiteY3" fmla="*/ 144486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360789 w 1279801"/>
              <a:gd name="connsiteY3" fmla="*/ 152437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4893"/>
              <a:gd name="connsiteX1" fmla="*/ 1200288 w 1279801"/>
              <a:gd name="connsiteY1" fmla="*/ 0 h 254893"/>
              <a:gd name="connsiteX2" fmla="*/ 1279801 w 1279801"/>
              <a:gd name="connsiteY2" fmla="*/ 184242 h 254893"/>
              <a:gd name="connsiteX3" fmla="*/ 540536 w 1279801"/>
              <a:gd name="connsiteY3" fmla="*/ 205613 h 254893"/>
              <a:gd name="connsiteX4" fmla="*/ 135092 w 1279801"/>
              <a:gd name="connsiteY4" fmla="*/ 176356 h 254893"/>
              <a:gd name="connsiteX5" fmla="*/ 73547 w 1279801"/>
              <a:gd name="connsiteY5" fmla="*/ 248887 h 254893"/>
              <a:gd name="connsiteX6" fmla="*/ 0 w 1279801"/>
              <a:gd name="connsiteY6" fmla="*/ 2750 h 254893"/>
              <a:gd name="connsiteX0" fmla="*/ 0 w 1279801"/>
              <a:gd name="connsiteY0" fmla="*/ 2750 h 255955"/>
              <a:gd name="connsiteX1" fmla="*/ 1200288 w 1279801"/>
              <a:gd name="connsiteY1" fmla="*/ 0 h 255955"/>
              <a:gd name="connsiteX2" fmla="*/ 1279801 w 1279801"/>
              <a:gd name="connsiteY2" fmla="*/ 184242 h 255955"/>
              <a:gd name="connsiteX3" fmla="*/ 540536 w 1279801"/>
              <a:gd name="connsiteY3" fmla="*/ 205613 h 255955"/>
              <a:gd name="connsiteX4" fmla="*/ 186837 w 1279801"/>
              <a:gd name="connsiteY4" fmla="*/ 192309 h 255955"/>
              <a:gd name="connsiteX5" fmla="*/ 73547 w 1279801"/>
              <a:gd name="connsiteY5" fmla="*/ 248887 h 255955"/>
              <a:gd name="connsiteX6" fmla="*/ 0 w 1279801"/>
              <a:gd name="connsiteY6" fmla="*/ 2750 h 255955"/>
              <a:gd name="connsiteX0" fmla="*/ 0 w 1279801"/>
              <a:gd name="connsiteY0" fmla="*/ 2750 h 223534"/>
              <a:gd name="connsiteX1" fmla="*/ 1200288 w 1279801"/>
              <a:gd name="connsiteY1" fmla="*/ 0 h 223534"/>
              <a:gd name="connsiteX2" fmla="*/ 1279801 w 1279801"/>
              <a:gd name="connsiteY2" fmla="*/ 184242 h 223534"/>
              <a:gd name="connsiteX3" fmla="*/ 540536 w 1279801"/>
              <a:gd name="connsiteY3" fmla="*/ 205613 h 223534"/>
              <a:gd name="connsiteX4" fmla="*/ 186837 w 1279801"/>
              <a:gd name="connsiteY4" fmla="*/ 192309 h 223534"/>
              <a:gd name="connsiteX5" fmla="*/ 69065 w 1279801"/>
              <a:gd name="connsiteY5" fmla="*/ 211664 h 223534"/>
              <a:gd name="connsiteX6" fmla="*/ 0 w 1279801"/>
              <a:gd name="connsiteY6" fmla="*/ 2750 h 223534"/>
              <a:gd name="connsiteX0" fmla="*/ 0 w 1279801"/>
              <a:gd name="connsiteY0" fmla="*/ 2750 h 230114"/>
              <a:gd name="connsiteX1" fmla="*/ 1200288 w 1279801"/>
              <a:gd name="connsiteY1" fmla="*/ 0 h 230114"/>
              <a:gd name="connsiteX2" fmla="*/ 1279801 w 1279801"/>
              <a:gd name="connsiteY2" fmla="*/ 184242 h 230114"/>
              <a:gd name="connsiteX3" fmla="*/ 540536 w 1279801"/>
              <a:gd name="connsiteY3" fmla="*/ 205613 h 230114"/>
              <a:gd name="connsiteX4" fmla="*/ 465858 w 1279801"/>
              <a:gd name="connsiteY4" fmla="*/ 213579 h 230114"/>
              <a:gd name="connsiteX5" fmla="*/ 69065 w 1279801"/>
              <a:gd name="connsiteY5" fmla="*/ 211664 h 230114"/>
              <a:gd name="connsiteX6" fmla="*/ 0 w 1279801"/>
              <a:gd name="connsiteY6" fmla="*/ 2750 h 230114"/>
              <a:gd name="connsiteX0" fmla="*/ 0 w 1279801"/>
              <a:gd name="connsiteY0" fmla="*/ 2750 h 226165"/>
              <a:gd name="connsiteX1" fmla="*/ 1200288 w 1279801"/>
              <a:gd name="connsiteY1" fmla="*/ 0 h 226165"/>
              <a:gd name="connsiteX2" fmla="*/ 1279801 w 1279801"/>
              <a:gd name="connsiteY2" fmla="*/ 184242 h 226165"/>
              <a:gd name="connsiteX3" fmla="*/ 540536 w 1279801"/>
              <a:gd name="connsiteY3" fmla="*/ 205613 h 226165"/>
              <a:gd name="connsiteX4" fmla="*/ 69065 w 1279801"/>
              <a:gd name="connsiteY4" fmla="*/ 211664 h 226165"/>
              <a:gd name="connsiteX5" fmla="*/ 0 w 1279801"/>
              <a:gd name="connsiteY5" fmla="*/ 2750 h 226165"/>
              <a:gd name="connsiteX0" fmla="*/ 0 w 1279801"/>
              <a:gd name="connsiteY0" fmla="*/ 2750 h 226165"/>
              <a:gd name="connsiteX1" fmla="*/ 1200288 w 1279801"/>
              <a:gd name="connsiteY1" fmla="*/ 0 h 226165"/>
              <a:gd name="connsiteX2" fmla="*/ 1279801 w 1279801"/>
              <a:gd name="connsiteY2" fmla="*/ 184242 h 226165"/>
              <a:gd name="connsiteX3" fmla="*/ 540536 w 1279801"/>
              <a:gd name="connsiteY3" fmla="*/ 205613 h 226165"/>
              <a:gd name="connsiteX4" fmla="*/ 69065 w 1279801"/>
              <a:gd name="connsiteY4" fmla="*/ 211664 h 226165"/>
              <a:gd name="connsiteX5" fmla="*/ 0 w 1279801"/>
              <a:gd name="connsiteY5" fmla="*/ 2750 h 22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9801" h="226165">
                <a:moveTo>
                  <a:pt x="0" y="2750"/>
                </a:moveTo>
                <a:lnTo>
                  <a:pt x="1200288" y="0"/>
                </a:lnTo>
                <a:lnTo>
                  <a:pt x="1279801" y="184242"/>
                </a:lnTo>
                <a:cubicBezTo>
                  <a:pt x="1169842" y="218511"/>
                  <a:pt x="742325" y="201043"/>
                  <a:pt x="540536" y="205613"/>
                </a:cubicBezTo>
                <a:cubicBezTo>
                  <a:pt x="338747" y="210183"/>
                  <a:pt x="159154" y="245474"/>
                  <a:pt x="69065" y="211664"/>
                </a:cubicBezTo>
                <a:cubicBezTo>
                  <a:pt x="68428" y="185439"/>
                  <a:pt x="637" y="28975"/>
                  <a:pt x="0" y="275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1286827" y="2875829"/>
            <a:ext cx="169545" cy="229235"/>
            <a:chOff x="0" y="0"/>
            <a:chExt cx="139700" cy="140970"/>
          </a:xfrm>
        </p:grpSpPr>
        <p:sp>
          <p:nvSpPr>
            <p:cNvPr id="740" name="Freeform 739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1" name="Freeform 740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505267" y="2877734"/>
            <a:ext cx="169545" cy="228600"/>
            <a:chOff x="244475" y="11430"/>
            <a:chExt cx="139700" cy="140970"/>
          </a:xfrm>
        </p:grpSpPr>
        <p:sp>
          <p:nvSpPr>
            <p:cNvPr id="738" name="Freeform 737"/>
            <p:cNvSpPr/>
            <p:nvPr/>
          </p:nvSpPr>
          <p:spPr>
            <a:xfrm>
              <a:off x="244475" y="1143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9" name="Freeform 738"/>
            <p:cNvSpPr/>
            <p:nvPr/>
          </p:nvSpPr>
          <p:spPr>
            <a:xfrm flipH="1">
              <a:off x="322580" y="1143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733867" y="2873924"/>
            <a:ext cx="169545" cy="228600"/>
            <a:chOff x="0" y="0"/>
            <a:chExt cx="139700" cy="140970"/>
          </a:xfrm>
        </p:grpSpPr>
        <p:sp>
          <p:nvSpPr>
            <p:cNvPr id="736" name="Freeform 735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7" name="Freeform 736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952307" y="2875829"/>
            <a:ext cx="169545" cy="227965"/>
            <a:chOff x="218440" y="1905"/>
            <a:chExt cx="139700" cy="140970"/>
          </a:xfrm>
        </p:grpSpPr>
        <p:sp>
          <p:nvSpPr>
            <p:cNvPr id="734" name="Freeform 733"/>
            <p:cNvSpPr/>
            <p:nvPr/>
          </p:nvSpPr>
          <p:spPr>
            <a:xfrm>
              <a:off x="21844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5" name="Freeform 734"/>
            <p:cNvSpPr/>
            <p:nvPr/>
          </p:nvSpPr>
          <p:spPr>
            <a:xfrm flipH="1">
              <a:off x="29654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185352" y="2885989"/>
            <a:ext cx="169545" cy="227330"/>
            <a:chOff x="0" y="0"/>
            <a:chExt cx="139700" cy="140970"/>
          </a:xfrm>
        </p:grpSpPr>
        <p:sp>
          <p:nvSpPr>
            <p:cNvPr id="732" name="Freeform 731"/>
            <p:cNvSpPr/>
            <p:nvPr/>
          </p:nvSpPr>
          <p:spPr>
            <a:xfrm>
              <a:off x="0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3" name="Freeform 732"/>
            <p:cNvSpPr/>
            <p:nvPr/>
          </p:nvSpPr>
          <p:spPr>
            <a:xfrm flipH="1">
              <a:off x="78105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415097" y="3026959"/>
            <a:ext cx="169545" cy="228600"/>
            <a:chOff x="0" y="1905"/>
            <a:chExt cx="139700" cy="140970"/>
          </a:xfrm>
        </p:grpSpPr>
        <p:sp>
          <p:nvSpPr>
            <p:cNvPr id="730" name="Freeform 72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1" name="Freeform 73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633537" y="3028864"/>
            <a:ext cx="169545" cy="227965"/>
            <a:chOff x="218440" y="3810"/>
            <a:chExt cx="139700" cy="140970"/>
          </a:xfrm>
        </p:grpSpPr>
        <p:sp>
          <p:nvSpPr>
            <p:cNvPr id="728" name="Freeform 72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9" name="Freeform 72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861502" y="3025054"/>
            <a:ext cx="169545" cy="227965"/>
            <a:chOff x="446405" y="0"/>
            <a:chExt cx="139700" cy="140970"/>
          </a:xfrm>
        </p:grpSpPr>
        <p:sp>
          <p:nvSpPr>
            <p:cNvPr id="726" name="Freeform 72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7" name="Freeform 72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079942" y="3026959"/>
            <a:ext cx="169545" cy="227330"/>
            <a:chOff x="664845" y="1905"/>
            <a:chExt cx="139700" cy="140970"/>
          </a:xfrm>
        </p:grpSpPr>
        <p:sp>
          <p:nvSpPr>
            <p:cNvPr id="724" name="Freeform 72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5" name="Freeform 72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312987" y="3037119"/>
            <a:ext cx="169545" cy="226695"/>
            <a:chOff x="897890" y="12065"/>
            <a:chExt cx="139700" cy="140970"/>
          </a:xfrm>
        </p:grpSpPr>
        <p:sp>
          <p:nvSpPr>
            <p:cNvPr id="722" name="Freeform 72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3" name="Freeform 72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594167" y="3178089"/>
            <a:ext cx="169545" cy="228600"/>
            <a:chOff x="0" y="1905"/>
            <a:chExt cx="139700" cy="140970"/>
          </a:xfrm>
        </p:grpSpPr>
        <p:sp>
          <p:nvSpPr>
            <p:cNvPr id="720" name="Freeform 71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1" name="Freeform 72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812607" y="3179994"/>
            <a:ext cx="169545" cy="227965"/>
            <a:chOff x="218440" y="3810"/>
            <a:chExt cx="139700" cy="140970"/>
          </a:xfrm>
        </p:grpSpPr>
        <p:sp>
          <p:nvSpPr>
            <p:cNvPr id="718" name="Freeform 71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9" name="Freeform 71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040572" y="3176184"/>
            <a:ext cx="169545" cy="227965"/>
            <a:chOff x="446405" y="0"/>
            <a:chExt cx="139700" cy="140970"/>
          </a:xfrm>
        </p:grpSpPr>
        <p:sp>
          <p:nvSpPr>
            <p:cNvPr id="716" name="Freeform 71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7" name="Freeform 71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259012" y="3178089"/>
            <a:ext cx="169545" cy="227330"/>
            <a:chOff x="664845" y="1905"/>
            <a:chExt cx="139700" cy="140970"/>
          </a:xfrm>
        </p:grpSpPr>
        <p:sp>
          <p:nvSpPr>
            <p:cNvPr id="714" name="Freeform 71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5" name="Freeform 71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492057" y="3188249"/>
            <a:ext cx="169545" cy="226695"/>
            <a:chOff x="897890" y="12065"/>
            <a:chExt cx="139700" cy="140970"/>
          </a:xfrm>
        </p:grpSpPr>
        <p:sp>
          <p:nvSpPr>
            <p:cNvPr id="712" name="Freeform 71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3" name="Freeform 71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752282" y="3323504"/>
            <a:ext cx="169545" cy="228600"/>
            <a:chOff x="0" y="1905"/>
            <a:chExt cx="139700" cy="140970"/>
          </a:xfrm>
        </p:grpSpPr>
        <p:sp>
          <p:nvSpPr>
            <p:cNvPr id="710" name="Freeform 70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1" name="Freeform 71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970722" y="3325409"/>
            <a:ext cx="169545" cy="227965"/>
            <a:chOff x="218440" y="3810"/>
            <a:chExt cx="139700" cy="140970"/>
          </a:xfrm>
        </p:grpSpPr>
        <p:sp>
          <p:nvSpPr>
            <p:cNvPr id="708" name="Freeform 70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9" name="Freeform 70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198687" y="3321599"/>
            <a:ext cx="169545" cy="227965"/>
            <a:chOff x="446405" y="0"/>
            <a:chExt cx="139700" cy="140970"/>
          </a:xfrm>
        </p:grpSpPr>
        <p:sp>
          <p:nvSpPr>
            <p:cNvPr id="706" name="Freeform 70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7" name="Freeform 70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2417127" y="3323504"/>
            <a:ext cx="169545" cy="227330"/>
            <a:chOff x="664845" y="1905"/>
            <a:chExt cx="139700" cy="140970"/>
          </a:xfrm>
        </p:grpSpPr>
        <p:sp>
          <p:nvSpPr>
            <p:cNvPr id="704" name="Freeform 70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5" name="Freeform 70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650172" y="3333664"/>
            <a:ext cx="169545" cy="226695"/>
            <a:chOff x="897890" y="12065"/>
            <a:chExt cx="139700" cy="140970"/>
          </a:xfrm>
        </p:grpSpPr>
        <p:sp>
          <p:nvSpPr>
            <p:cNvPr id="702" name="Freeform 70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3" name="Freeform 70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916747" y="3469554"/>
            <a:ext cx="169545" cy="228600"/>
            <a:chOff x="0" y="1905"/>
            <a:chExt cx="139700" cy="140970"/>
          </a:xfrm>
        </p:grpSpPr>
        <p:sp>
          <p:nvSpPr>
            <p:cNvPr id="700" name="Freeform 69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1" name="Freeform 70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135187" y="3471459"/>
            <a:ext cx="169545" cy="227965"/>
            <a:chOff x="218440" y="3810"/>
            <a:chExt cx="139700" cy="140970"/>
          </a:xfrm>
        </p:grpSpPr>
        <p:sp>
          <p:nvSpPr>
            <p:cNvPr id="698" name="Freeform 69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9" name="Freeform 69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363152" y="3467649"/>
            <a:ext cx="169545" cy="227965"/>
            <a:chOff x="446405" y="0"/>
            <a:chExt cx="139700" cy="140970"/>
          </a:xfrm>
        </p:grpSpPr>
        <p:sp>
          <p:nvSpPr>
            <p:cNvPr id="696" name="Freeform 69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7" name="Freeform 69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2581592" y="3469554"/>
            <a:ext cx="169545" cy="227330"/>
            <a:chOff x="664845" y="1905"/>
            <a:chExt cx="139700" cy="140970"/>
          </a:xfrm>
        </p:grpSpPr>
        <p:sp>
          <p:nvSpPr>
            <p:cNvPr id="694" name="Freeform 69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5" name="Freeform 69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814637" y="3479714"/>
            <a:ext cx="169545" cy="226695"/>
            <a:chOff x="897890" y="12065"/>
            <a:chExt cx="139700" cy="140970"/>
          </a:xfrm>
        </p:grpSpPr>
        <p:sp>
          <p:nvSpPr>
            <p:cNvPr id="692" name="Freeform 69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3" name="Freeform 69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031047" y="3618144"/>
            <a:ext cx="169545" cy="228600"/>
            <a:chOff x="0" y="1905"/>
            <a:chExt cx="139700" cy="140970"/>
          </a:xfrm>
        </p:grpSpPr>
        <p:sp>
          <p:nvSpPr>
            <p:cNvPr id="690" name="Freeform 68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1" name="Freeform 69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249487" y="3620049"/>
            <a:ext cx="169545" cy="227965"/>
            <a:chOff x="218440" y="3810"/>
            <a:chExt cx="139700" cy="140970"/>
          </a:xfrm>
        </p:grpSpPr>
        <p:sp>
          <p:nvSpPr>
            <p:cNvPr id="688" name="Freeform 68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9" name="Freeform 68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2477452" y="3616239"/>
            <a:ext cx="169545" cy="227965"/>
            <a:chOff x="446405" y="0"/>
            <a:chExt cx="139700" cy="140970"/>
          </a:xfrm>
        </p:grpSpPr>
        <p:sp>
          <p:nvSpPr>
            <p:cNvPr id="686" name="Freeform 68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7" name="Freeform 68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695892" y="3618144"/>
            <a:ext cx="169545" cy="227330"/>
            <a:chOff x="664845" y="1905"/>
            <a:chExt cx="139700" cy="140970"/>
          </a:xfrm>
        </p:grpSpPr>
        <p:sp>
          <p:nvSpPr>
            <p:cNvPr id="684" name="Freeform 68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5" name="Freeform 68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928937" y="3628304"/>
            <a:ext cx="169545" cy="226695"/>
            <a:chOff x="897890" y="12065"/>
            <a:chExt cx="139700" cy="140970"/>
          </a:xfrm>
        </p:grpSpPr>
        <p:sp>
          <p:nvSpPr>
            <p:cNvPr id="682" name="Freeform 68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3" name="Freeform 68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2189797" y="3779434"/>
            <a:ext cx="169545" cy="228600"/>
            <a:chOff x="0" y="1905"/>
            <a:chExt cx="139700" cy="140970"/>
          </a:xfrm>
        </p:grpSpPr>
        <p:sp>
          <p:nvSpPr>
            <p:cNvPr id="680" name="Freeform 67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1" name="Freeform 68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2408237" y="3781339"/>
            <a:ext cx="169545" cy="227965"/>
            <a:chOff x="218440" y="3810"/>
            <a:chExt cx="139700" cy="140970"/>
          </a:xfrm>
        </p:grpSpPr>
        <p:sp>
          <p:nvSpPr>
            <p:cNvPr id="678" name="Freeform 67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9" name="Freeform 67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636202" y="3777529"/>
            <a:ext cx="169545" cy="227965"/>
            <a:chOff x="446405" y="0"/>
            <a:chExt cx="139700" cy="140970"/>
          </a:xfrm>
        </p:grpSpPr>
        <p:sp>
          <p:nvSpPr>
            <p:cNvPr id="676" name="Freeform 67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7" name="Freeform 67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854642" y="3779434"/>
            <a:ext cx="169545" cy="227330"/>
            <a:chOff x="664845" y="1905"/>
            <a:chExt cx="139700" cy="140970"/>
          </a:xfrm>
        </p:grpSpPr>
        <p:sp>
          <p:nvSpPr>
            <p:cNvPr id="674" name="Freeform 67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5" name="Freeform 67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3087687" y="3789594"/>
            <a:ext cx="169545" cy="226695"/>
            <a:chOff x="897890" y="12065"/>
            <a:chExt cx="139700" cy="140970"/>
          </a:xfrm>
        </p:grpSpPr>
        <p:sp>
          <p:nvSpPr>
            <p:cNvPr id="672" name="Freeform 671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3" name="Freeform 672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2333307" y="3913419"/>
            <a:ext cx="169545" cy="228600"/>
            <a:chOff x="0" y="1905"/>
            <a:chExt cx="139700" cy="140970"/>
          </a:xfrm>
        </p:grpSpPr>
        <p:sp>
          <p:nvSpPr>
            <p:cNvPr id="670" name="Freeform 66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1" name="Freeform 67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2551747" y="3915324"/>
            <a:ext cx="169545" cy="227965"/>
            <a:chOff x="218440" y="3810"/>
            <a:chExt cx="139700" cy="140970"/>
          </a:xfrm>
        </p:grpSpPr>
        <p:sp>
          <p:nvSpPr>
            <p:cNvPr id="668" name="Freeform 66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9" name="Freeform 66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2998152" y="3913419"/>
            <a:ext cx="169545" cy="227330"/>
            <a:chOff x="664845" y="1905"/>
            <a:chExt cx="139700" cy="140970"/>
          </a:xfrm>
        </p:grpSpPr>
        <p:sp>
          <p:nvSpPr>
            <p:cNvPr id="666" name="Freeform 665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7" name="Freeform 666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3231197" y="3923579"/>
            <a:ext cx="169545" cy="226695"/>
            <a:chOff x="897890" y="12065"/>
            <a:chExt cx="139700" cy="140970"/>
          </a:xfrm>
        </p:grpSpPr>
        <p:sp>
          <p:nvSpPr>
            <p:cNvPr id="664" name="Freeform 663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5" name="Freeform 664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2503487" y="4068994"/>
            <a:ext cx="169545" cy="228600"/>
            <a:chOff x="0" y="1905"/>
            <a:chExt cx="139700" cy="140970"/>
          </a:xfrm>
        </p:grpSpPr>
        <p:sp>
          <p:nvSpPr>
            <p:cNvPr id="662" name="Freeform 661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3" name="Freeform 662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725102" y="4070899"/>
            <a:ext cx="169545" cy="227965"/>
            <a:chOff x="218440" y="3810"/>
            <a:chExt cx="139700" cy="140970"/>
          </a:xfrm>
        </p:grpSpPr>
        <p:sp>
          <p:nvSpPr>
            <p:cNvPr id="660" name="Freeform 659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1" name="Freeform 660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2956242" y="4067089"/>
            <a:ext cx="169545" cy="227965"/>
            <a:chOff x="446405" y="0"/>
            <a:chExt cx="139700" cy="140970"/>
          </a:xfrm>
        </p:grpSpPr>
        <p:sp>
          <p:nvSpPr>
            <p:cNvPr id="658" name="Freeform 657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9" name="Freeform 658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3181667" y="4068994"/>
            <a:ext cx="169545" cy="227330"/>
            <a:chOff x="664845" y="1905"/>
            <a:chExt cx="139700" cy="140970"/>
          </a:xfrm>
        </p:grpSpPr>
        <p:sp>
          <p:nvSpPr>
            <p:cNvPr id="656" name="Freeform 655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7" name="Freeform 656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3411537" y="4072169"/>
            <a:ext cx="169545" cy="226695"/>
            <a:chOff x="897890" y="12065"/>
            <a:chExt cx="139700" cy="140970"/>
          </a:xfrm>
        </p:grpSpPr>
        <p:sp>
          <p:nvSpPr>
            <p:cNvPr id="654" name="Freeform 653"/>
            <p:cNvSpPr/>
            <p:nvPr/>
          </p:nvSpPr>
          <p:spPr>
            <a:xfrm>
              <a:off x="897890" y="1206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5" name="Freeform 654"/>
            <p:cNvSpPr/>
            <p:nvPr/>
          </p:nvSpPr>
          <p:spPr>
            <a:xfrm flipH="1">
              <a:off x="975995" y="1206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05" name="Freeform 204"/>
          <p:cNvSpPr/>
          <p:nvPr/>
        </p:nvSpPr>
        <p:spPr>
          <a:xfrm rot="3973305">
            <a:off x="1772602" y="330254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6" name="Freeform 205"/>
          <p:cNvSpPr/>
          <p:nvPr/>
        </p:nvSpPr>
        <p:spPr>
          <a:xfrm rot="3973305">
            <a:off x="1982152" y="3807374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7" name="Freeform 206"/>
          <p:cNvSpPr/>
          <p:nvPr/>
        </p:nvSpPr>
        <p:spPr>
          <a:xfrm rot="3973305">
            <a:off x="2054542" y="379784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1535747" y="3294294"/>
            <a:ext cx="97790" cy="819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9" name="Freeform 208"/>
          <p:cNvSpPr/>
          <p:nvPr/>
        </p:nvSpPr>
        <p:spPr>
          <a:xfrm rot="3973305">
            <a:off x="1746567" y="349431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0" name="Freeform 209"/>
          <p:cNvSpPr/>
          <p:nvPr/>
        </p:nvSpPr>
        <p:spPr>
          <a:xfrm rot="3973305">
            <a:off x="1905317" y="357178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1" name="Freeform 210"/>
          <p:cNvSpPr/>
          <p:nvPr/>
        </p:nvSpPr>
        <p:spPr>
          <a:xfrm rot="3973305" flipH="1">
            <a:off x="1697672" y="3520354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1667827" y="3451139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3" name="Freeform 212"/>
          <p:cNvSpPr/>
          <p:nvPr/>
        </p:nvSpPr>
        <p:spPr>
          <a:xfrm rot="3973305">
            <a:off x="1604327" y="332413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4" name="Freeform 213"/>
          <p:cNvSpPr/>
          <p:nvPr/>
        </p:nvSpPr>
        <p:spPr>
          <a:xfrm rot="3973305" flipH="1">
            <a:off x="1572895" y="3345411"/>
            <a:ext cx="40640" cy="6667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5" name="Freeform 214"/>
          <p:cNvSpPr/>
          <p:nvPr/>
        </p:nvSpPr>
        <p:spPr>
          <a:xfrm rot="3973305" flipH="1">
            <a:off x="1788477" y="3567979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952942" y="3750859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7" name="Freeform 216"/>
          <p:cNvSpPr/>
          <p:nvPr/>
        </p:nvSpPr>
        <p:spPr>
          <a:xfrm rot="3973305">
            <a:off x="1207452" y="301679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8" name="Freeform 217"/>
          <p:cNvSpPr/>
          <p:nvPr/>
        </p:nvSpPr>
        <p:spPr>
          <a:xfrm rot="3973305">
            <a:off x="1373187" y="3233334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9" name="Freeform 218"/>
          <p:cNvSpPr/>
          <p:nvPr/>
        </p:nvSpPr>
        <p:spPr>
          <a:xfrm rot="3973305" flipH="1">
            <a:off x="1821815" y="361211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880552" y="363020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1" name="Freeform 220"/>
          <p:cNvSpPr/>
          <p:nvPr/>
        </p:nvSpPr>
        <p:spPr>
          <a:xfrm rot="6826695">
            <a:off x="1264919" y="3053312"/>
            <a:ext cx="55245" cy="3937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2" name="Freeform 221"/>
          <p:cNvSpPr/>
          <p:nvPr/>
        </p:nvSpPr>
        <p:spPr>
          <a:xfrm rot="6826695">
            <a:off x="1294447" y="2971079"/>
            <a:ext cx="40640" cy="711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3" name="Freeform 222"/>
          <p:cNvSpPr/>
          <p:nvPr/>
        </p:nvSpPr>
        <p:spPr>
          <a:xfrm rot="6826695">
            <a:off x="1647190" y="2982191"/>
            <a:ext cx="40640" cy="704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4" name="Freeform 223"/>
          <p:cNvSpPr/>
          <p:nvPr/>
        </p:nvSpPr>
        <p:spPr>
          <a:xfrm rot="10800000" flipH="1">
            <a:off x="1373187" y="3170469"/>
            <a:ext cx="104775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5" name="Freeform 224"/>
          <p:cNvSpPr/>
          <p:nvPr/>
        </p:nvSpPr>
        <p:spPr>
          <a:xfrm rot="6826695">
            <a:off x="1542097" y="321301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6" name="Freeform 225"/>
          <p:cNvSpPr/>
          <p:nvPr/>
        </p:nvSpPr>
        <p:spPr>
          <a:xfrm rot="6826695">
            <a:off x="1391285" y="3121256"/>
            <a:ext cx="40640" cy="704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7" name="Freeform 226"/>
          <p:cNvSpPr/>
          <p:nvPr/>
        </p:nvSpPr>
        <p:spPr>
          <a:xfrm rot="6826695">
            <a:off x="2080577" y="3133004"/>
            <a:ext cx="40640" cy="698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8" name="Freeform 227"/>
          <p:cNvSpPr/>
          <p:nvPr/>
        </p:nvSpPr>
        <p:spPr>
          <a:xfrm rot="10800000" flipH="1">
            <a:off x="1440497" y="2969174"/>
            <a:ext cx="104775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9" name="Freeform 228"/>
          <p:cNvSpPr/>
          <p:nvPr/>
        </p:nvSpPr>
        <p:spPr>
          <a:xfrm rot="6826695">
            <a:off x="1686877" y="2989494"/>
            <a:ext cx="55245" cy="3873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0" name="Freeform 229"/>
          <p:cNvSpPr/>
          <p:nvPr/>
        </p:nvSpPr>
        <p:spPr>
          <a:xfrm rot="6826695">
            <a:off x="1627505" y="3145386"/>
            <a:ext cx="40640" cy="704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1" name="Freeform 230"/>
          <p:cNvSpPr/>
          <p:nvPr/>
        </p:nvSpPr>
        <p:spPr>
          <a:xfrm rot="6826695">
            <a:off x="2433002" y="3131734"/>
            <a:ext cx="40640" cy="698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2" name="Freeform 231"/>
          <p:cNvSpPr/>
          <p:nvPr/>
        </p:nvSpPr>
        <p:spPr>
          <a:xfrm rot="10800000" flipH="1">
            <a:off x="1887537" y="2973619"/>
            <a:ext cx="104775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3" name="Freeform 232"/>
          <p:cNvSpPr/>
          <p:nvPr/>
        </p:nvSpPr>
        <p:spPr>
          <a:xfrm rot="6826695">
            <a:off x="2333624" y="2989177"/>
            <a:ext cx="55245" cy="3810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4" name="Freeform 233"/>
          <p:cNvSpPr/>
          <p:nvPr/>
        </p:nvSpPr>
        <p:spPr>
          <a:xfrm rot="6826695">
            <a:off x="2139632" y="2976794"/>
            <a:ext cx="40640" cy="698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5" name="Freeform 234"/>
          <p:cNvSpPr/>
          <p:nvPr/>
        </p:nvSpPr>
        <p:spPr>
          <a:xfrm rot="6826695">
            <a:off x="1863090" y="3133321"/>
            <a:ext cx="40640" cy="6921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6" name="Freeform 235"/>
          <p:cNvSpPr/>
          <p:nvPr/>
        </p:nvSpPr>
        <p:spPr>
          <a:xfrm rot="10800000" flipH="1">
            <a:off x="2289492" y="3124749"/>
            <a:ext cx="104775" cy="8001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1698307" y="3276514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8" name="Freeform 237"/>
          <p:cNvSpPr/>
          <p:nvPr/>
        </p:nvSpPr>
        <p:spPr>
          <a:xfrm rot="3973305">
            <a:off x="1766252" y="330635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9" name="Freeform 238"/>
          <p:cNvSpPr/>
          <p:nvPr/>
        </p:nvSpPr>
        <p:spPr>
          <a:xfrm rot="3973305" flipH="1">
            <a:off x="1735137" y="3327949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1936432" y="3273339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1" name="Freeform 240"/>
          <p:cNvSpPr/>
          <p:nvPr/>
        </p:nvSpPr>
        <p:spPr>
          <a:xfrm rot="3973305">
            <a:off x="2004377" y="3303184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2" name="Freeform 241"/>
          <p:cNvSpPr/>
          <p:nvPr/>
        </p:nvSpPr>
        <p:spPr>
          <a:xfrm rot="3973305" flipH="1">
            <a:off x="1973262" y="3324774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2506027" y="4318549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4" name="Freeform 243"/>
          <p:cNvSpPr/>
          <p:nvPr/>
        </p:nvSpPr>
        <p:spPr>
          <a:xfrm rot="3973305">
            <a:off x="2573972" y="4348394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5" name="Freeform 244"/>
          <p:cNvSpPr/>
          <p:nvPr/>
        </p:nvSpPr>
        <p:spPr>
          <a:xfrm rot="3973305" flipH="1">
            <a:off x="2542857" y="4369984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658427" y="4322994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7" name="Freeform 246"/>
          <p:cNvSpPr/>
          <p:nvPr/>
        </p:nvSpPr>
        <p:spPr>
          <a:xfrm rot="3973305">
            <a:off x="2726372" y="4352839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8" name="Freeform 247"/>
          <p:cNvSpPr/>
          <p:nvPr/>
        </p:nvSpPr>
        <p:spPr>
          <a:xfrm rot="3973305" flipH="1">
            <a:off x="2695257" y="4374429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9" name="Freeform 248"/>
          <p:cNvSpPr/>
          <p:nvPr/>
        </p:nvSpPr>
        <p:spPr>
          <a:xfrm>
            <a:off x="2814637" y="4322359"/>
            <a:ext cx="97790" cy="812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0" name="Freeform 249"/>
          <p:cNvSpPr/>
          <p:nvPr/>
        </p:nvSpPr>
        <p:spPr>
          <a:xfrm rot="3973305">
            <a:off x="2882582" y="4352204"/>
            <a:ext cx="4508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1" name="Freeform 250"/>
          <p:cNvSpPr/>
          <p:nvPr/>
        </p:nvSpPr>
        <p:spPr>
          <a:xfrm rot="3973305" flipH="1">
            <a:off x="2851467" y="4373794"/>
            <a:ext cx="40640" cy="6604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2" name="Freeform 251"/>
          <p:cNvSpPr/>
          <p:nvPr/>
        </p:nvSpPr>
        <p:spPr>
          <a:xfrm>
            <a:off x="2067242" y="34276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3" name="Freeform 252"/>
          <p:cNvSpPr/>
          <p:nvPr/>
        </p:nvSpPr>
        <p:spPr>
          <a:xfrm rot="3973305">
            <a:off x="2134869" y="34578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4" name="Freeform 253"/>
          <p:cNvSpPr/>
          <p:nvPr/>
        </p:nvSpPr>
        <p:spPr>
          <a:xfrm rot="3973305" flipH="1">
            <a:off x="2103755" y="34793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5" name="Freeform 254"/>
          <p:cNvSpPr/>
          <p:nvPr/>
        </p:nvSpPr>
        <p:spPr>
          <a:xfrm>
            <a:off x="2219642" y="343208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6" name="Freeform 255"/>
          <p:cNvSpPr/>
          <p:nvPr/>
        </p:nvSpPr>
        <p:spPr>
          <a:xfrm rot="3973305">
            <a:off x="2287269" y="346225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7" name="Freeform 256"/>
          <p:cNvSpPr/>
          <p:nvPr/>
        </p:nvSpPr>
        <p:spPr>
          <a:xfrm rot="3973305" flipH="1">
            <a:off x="2256155" y="348384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8" name="Freeform 257"/>
          <p:cNvSpPr/>
          <p:nvPr/>
        </p:nvSpPr>
        <p:spPr>
          <a:xfrm>
            <a:off x="2375852" y="343208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9" name="Freeform 258"/>
          <p:cNvSpPr/>
          <p:nvPr/>
        </p:nvSpPr>
        <p:spPr>
          <a:xfrm rot="3973305">
            <a:off x="2443479" y="346225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0" name="Freeform 259"/>
          <p:cNvSpPr/>
          <p:nvPr/>
        </p:nvSpPr>
        <p:spPr>
          <a:xfrm rot="3973305" flipH="1">
            <a:off x="2412365" y="348384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1" name="Freeform 260"/>
          <p:cNvSpPr/>
          <p:nvPr/>
        </p:nvSpPr>
        <p:spPr>
          <a:xfrm>
            <a:off x="2185352" y="326000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2" name="Freeform 261"/>
          <p:cNvSpPr/>
          <p:nvPr/>
        </p:nvSpPr>
        <p:spPr>
          <a:xfrm rot="3973305">
            <a:off x="2252979" y="329016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3" name="Freeform 262"/>
          <p:cNvSpPr/>
          <p:nvPr/>
        </p:nvSpPr>
        <p:spPr>
          <a:xfrm rot="3973305" flipH="1">
            <a:off x="2221865" y="331175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4" name="Freeform 263"/>
          <p:cNvSpPr/>
          <p:nvPr/>
        </p:nvSpPr>
        <p:spPr>
          <a:xfrm>
            <a:off x="2337752" y="326444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5" name="Freeform 264"/>
          <p:cNvSpPr/>
          <p:nvPr/>
        </p:nvSpPr>
        <p:spPr>
          <a:xfrm rot="3973305">
            <a:off x="2405379" y="329461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6" name="Freeform 265"/>
          <p:cNvSpPr/>
          <p:nvPr/>
        </p:nvSpPr>
        <p:spPr>
          <a:xfrm rot="3973305" flipH="1">
            <a:off x="2374265" y="331620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7" name="Freeform 266"/>
          <p:cNvSpPr/>
          <p:nvPr/>
        </p:nvSpPr>
        <p:spPr>
          <a:xfrm>
            <a:off x="2493962" y="326444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8" name="Freeform 267"/>
          <p:cNvSpPr/>
          <p:nvPr/>
        </p:nvSpPr>
        <p:spPr>
          <a:xfrm rot="3973305">
            <a:off x="2561589" y="329461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9" name="Freeform 268"/>
          <p:cNvSpPr/>
          <p:nvPr/>
        </p:nvSpPr>
        <p:spPr>
          <a:xfrm rot="3973305" flipH="1">
            <a:off x="2530475" y="331620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0" name="Freeform 269"/>
          <p:cNvSpPr/>
          <p:nvPr/>
        </p:nvSpPr>
        <p:spPr>
          <a:xfrm>
            <a:off x="3203892" y="432489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1" name="Freeform 270"/>
          <p:cNvSpPr/>
          <p:nvPr/>
        </p:nvSpPr>
        <p:spPr>
          <a:xfrm rot="3973305">
            <a:off x="3271519" y="435506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2" name="Freeform 271"/>
          <p:cNvSpPr/>
          <p:nvPr/>
        </p:nvSpPr>
        <p:spPr>
          <a:xfrm rot="3973305" flipH="1">
            <a:off x="3240405" y="437665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3" name="Freeform 272"/>
          <p:cNvSpPr/>
          <p:nvPr/>
        </p:nvSpPr>
        <p:spPr>
          <a:xfrm>
            <a:off x="3356292" y="43293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4" name="Freeform 273"/>
          <p:cNvSpPr/>
          <p:nvPr/>
        </p:nvSpPr>
        <p:spPr>
          <a:xfrm rot="3973305">
            <a:off x="3423919" y="43595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5" name="Freeform 274"/>
          <p:cNvSpPr/>
          <p:nvPr/>
        </p:nvSpPr>
        <p:spPr>
          <a:xfrm rot="3973305" flipH="1">
            <a:off x="3392805" y="43810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6" name="Freeform 275"/>
          <p:cNvSpPr/>
          <p:nvPr/>
        </p:nvSpPr>
        <p:spPr>
          <a:xfrm>
            <a:off x="3512502" y="43293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7" name="Freeform 276"/>
          <p:cNvSpPr/>
          <p:nvPr/>
        </p:nvSpPr>
        <p:spPr>
          <a:xfrm rot="3973305">
            <a:off x="3580129" y="43595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8" name="Freeform 277"/>
          <p:cNvSpPr/>
          <p:nvPr/>
        </p:nvSpPr>
        <p:spPr>
          <a:xfrm rot="3973305" flipH="1">
            <a:off x="3549015" y="43810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9" name="Freeform 278"/>
          <p:cNvSpPr/>
          <p:nvPr/>
        </p:nvSpPr>
        <p:spPr>
          <a:xfrm>
            <a:off x="2278697" y="357877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0" name="Freeform 279"/>
          <p:cNvSpPr/>
          <p:nvPr/>
        </p:nvSpPr>
        <p:spPr>
          <a:xfrm rot="3973305">
            <a:off x="2346324" y="360893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1" name="Freeform 280"/>
          <p:cNvSpPr/>
          <p:nvPr/>
        </p:nvSpPr>
        <p:spPr>
          <a:xfrm rot="3973305" flipH="1">
            <a:off x="2315210" y="363052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2" name="Freeform 281"/>
          <p:cNvSpPr/>
          <p:nvPr/>
        </p:nvSpPr>
        <p:spPr>
          <a:xfrm>
            <a:off x="2431097" y="358321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3" name="Freeform 282"/>
          <p:cNvSpPr/>
          <p:nvPr/>
        </p:nvSpPr>
        <p:spPr>
          <a:xfrm rot="3973305">
            <a:off x="2498724" y="361338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4" name="Freeform 283"/>
          <p:cNvSpPr/>
          <p:nvPr/>
        </p:nvSpPr>
        <p:spPr>
          <a:xfrm rot="3973305" flipH="1">
            <a:off x="2467610" y="363497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5" name="Freeform 284"/>
          <p:cNvSpPr/>
          <p:nvPr/>
        </p:nvSpPr>
        <p:spPr>
          <a:xfrm>
            <a:off x="2587307" y="358321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6" name="Freeform 285"/>
          <p:cNvSpPr/>
          <p:nvPr/>
        </p:nvSpPr>
        <p:spPr>
          <a:xfrm rot="3973305">
            <a:off x="2654934" y="361338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7" name="Freeform 286"/>
          <p:cNvSpPr/>
          <p:nvPr/>
        </p:nvSpPr>
        <p:spPr>
          <a:xfrm rot="3973305" flipH="1">
            <a:off x="2623820" y="363497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8" name="Freeform 287"/>
          <p:cNvSpPr/>
          <p:nvPr/>
        </p:nvSpPr>
        <p:spPr>
          <a:xfrm>
            <a:off x="1929447" y="296155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9" name="Freeform 288"/>
          <p:cNvSpPr/>
          <p:nvPr/>
        </p:nvSpPr>
        <p:spPr>
          <a:xfrm rot="3973305">
            <a:off x="1997074" y="299171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0" name="Freeform 289"/>
          <p:cNvSpPr/>
          <p:nvPr/>
        </p:nvSpPr>
        <p:spPr>
          <a:xfrm rot="3973305" flipH="1">
            <a:off x="1965960" y="301330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1" name="Freeform 290"/>
          <p:cNvSpPr/>
          <p:nvPr/>
        </p:nvSpPr>
        <p:spPr>
          <a:xfrm>
            <a:off x="2081847" y="296599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2" name="Freeform 291"/>
          <p:cNvSpPr/>
          <p:nvPr/>
        </p:nvSpPr>
        <p:spPr>
          <a:xfrm rot="3973305">
            <a:off x="2149474" y="299616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3" name="Freeform 292"/>
          <p:cNvSpPr/>
          <p:nvPr/>
        </p:nvSpPr>
        <p:spPr>
          <a:xfrm rot="3973305" flipH="1">
            <a:off x="2118360" y="301775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4" name="Freeform 293"/>
          <p:cNvSpPr/>
          <p:nvPr/>
        </p:nvSpPr>
        <p:spPr>
          <a:xfrm>
            <a:off x="2238057" y="296599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5" name="Freeform 294"/>
          <p:cNvSpPr/>
          <p:nvPr/>
        </p:nvSpPr>
        <p:spPr>
          <a:xfrm rot="3973305">
            <a:off x="2305684" y="299616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6" name="Freeform 295"/>
          <p:cNvSpPr/>
          <p:nvPr/>
        </p:nvSpPr>
        <p:spPr>
          <a:xfrm rot="3973305" flipH="1">
            <a:off x="2274570" y="301775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1611312" y="312157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8" name="Freeform 297"/>
          <p:cNvSpPr/>
          <p:nvPr/>
        </p:nvSpPr>
        <p:spPr>
          <a:xfrm rot="3973305">
            <a:off x="1678939" y="315173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9" name="Freeform 298"/>
          <p:cNvSpPr/>
          <p:nvPr/>
        </p:nvSpPr>
        <p:spPr>
          <a:xfrm rot="3973305" flipH="1">
            <a:off x="1647825" y="317332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0" name="Freeform 299"/>
          <p:cNvSpPr/>
          <p:nvPr/>
        </p:nvSpPr>
        <p:spPr>
          <a:xfrm>
            <a:off x="1763712" y="312601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1" name="Freeform 300"/>
          <p:cNvSpPr/>
          <p:nvPr/>
        </p:nvSpPr>
        <p:spPr>
          <a:xfrm rot="3973305">
            <a:off x="1831339" y="315618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2" name="Freeform 301"/>
          <p:cNvSpPr/>
          <p:nvPr/>
        </p:nvSpPr>
        <p:spPr>
          <a:xfrm rot="3973305" flipH="1">
            <a:off x="1800225" y="317777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3" name="Freeform 302"/>
          <p:cNvSpPr/>
          <p:nvPr/>
        </p:nvSpPr>
        <p:spPr>
          <a:xfrm>
            <a:off x="1919922" y="312601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4" name="Freeform 303"/>
          <p:cNvSpPr/>
          <p:nvPr/>
        </p:nvSpPr>
        <p:spPr>
          <a:xfrm rot="3973305">
            <a:off x="1987549" y="315618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5" name="Freeform 304"/>
          <p:cNvSpPr/>
          <p:nvPr/>
        </p:nvSpPr>
        <p:spPr>
          <a:xfrm rot="3973305" flipH="1">
            <a:off x="1956435" y="317777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6" name="Freeform 305"/>
          <p:cNvSpPr/>
          <p:nvPr/>
        </p:nvSpPr>
        <p:spPr>
          <a:xfrm>
            <a:off x="2146617" y="372672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7" name="Freeform 306"/>
          <p:cNvSpPr/>
          <p:nvPr/>
        </p:nvSpPr>
        <p:spPr>
          <a:xfrm rot="3973305">
            <a:off x="2214244" y="375689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8" name="Freeform 307"/>
          <p:cNvSpPr/>
          <p:nvPr/>
        </p:nvSpPr>
        <p:spPr>
          <a:xfrm rot="3973305" flipH="1">
            <a:off x="2183130" y="377848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9" name="Freeform 308"/>
          <p:cNvSpPr/>
          <p:nvPr/>
        </p:nvSpPr>
        <p:spPr>
          <a:xfrm>
            <a:off x="2299017" y="373117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0" name="Freeform 309"/>
          <p:cNvSpPr/>
          <p:nvPr/>
        </p:nvSpPr>
        <p:spPr>
          <a:xfrm rot="3973305">
            <a:off x="2366644" y="376133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1" name="Freeform 310"/>
          <p:cNvSpPr/>
          <p:nvPr/>
        </p:nvSpPr>
        <p:spPr>
          <a:xfrm rot="3973305" flipH="1">
            <a:off x="2335530" y="378292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2" name="Freeform 311"/>
          <p:cNvSpPr/>
          <p:nvPr/>
        </p:nvSpPr>
        <p:spPr>
          <a:xfrm>
            <a:off x="2455227" y="373117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3" name="Freeform 312"/>
          <p:cNvSpPr/>
          <p:nvPr/>
        </p:nvSpPr>
        <p:spPr>
          <a:xfrm rot="3973305">
            <a:off x="2522854" y="376133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4" name="Freeform 313"/>
          <p:cNvSpPr/>
          <p:nvPr/>
        </p:nvSpPr>
        <p:spPr>
          <a:xfrm rot="3973305" flipH="1">
            <a:off x="2491740" y="378292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5" name="Freeform 314"/>
          <p:cNvSpPr/>
          <p:nvPr/>
        </p:nvSpPr>
        <p:spPr>
          <a:xfrm>
            <a:off x="2353627" y="41642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6" name="Freeform 315"/>
          <p:cNvSpPr/>
          <p:nvPr/>
        </p:nvSpPr>
        <p:spPr>
          <a:xfrm rot="3973305">
            <a:off x="2421254" y="41944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7" name="Freeform 316"/>
          <p:cNvSpPr/>
          <p:nvPr/>
        </p:nvSpPr>
        <p:spPr>
          <a:xfrm rot="3973305" flipH="1">
            <a:off x="2390140" y="42159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8" name="Freeform 317"/>
          <p:cNvSpPr/>
          <p:nvPr/>
        </p:nvSpPr>
        <p:spPr>
          <a:xfrm>
            <a:off x="2506027" y="416868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9" name="Freeform 318"/>
          <p:cNvSpPr/>
          <p:nvPr/>
        </p:nvSpPr>
        <p:spPr>
          <a:xfrm rot="3973305">
            <a:off x="2573654" y="419885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0" name="Freeform 319"/>
          <p:cNvSpPr/>
          <p:nvPr/>
        </p:nvSpPr>
        <p:spPr>
          <a:xfrm rot="3973305" flipH="1">
            <a:off x="2542540" y="422044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1" name="Freeform 320"/>
          <p:cNvSpPr/>
          <p:nvPr/>
        </p:nvSpPr>
        <p:spPr>
          <a:xfrm>
            <a:off x="2662237" y="416868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2" name="Freeform 321"/>
          <p:cNvSpPr/>
          <p:nvPr/>
        </p:nvSpPr>
        <p:spPr>
          <a:xfrm rot="3973305">
            <a:off x="2729864" y="419885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3" name="Freeform 322"/>
          <p:cNvSpPr/>
          <p:nvPr/>
        </p:nvSpPr>
        <p:spPr>
          <a:xfrm rot="3973305" flipH="1">
            <a:off x="2698750" y="422044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4" name="Freeform 323"/>
          <p:cNvSpPr/>
          <p:nvPr/>
        </p:nvSpPr>
        <p:spPr>
          <a:xfrm>
            <a:off x="2230437" y="402644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5" name="Freeform 324"/>
          <p:cNvSpPr/>
          <p:nvPr/>
        </p:nvSpPr>
        <p:spPr>
          <a:xfrm rot="3973305">
            <a:off x="2298064" y="405661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6" name="Freeform 325"/>
          <p:cNvSpPr/>
          <p:nvPr/>
        </p:nvSpPr>
        <p:spPr>
          <a:xfrm rot="3973305" flipH="1">
            <a:off x="2266950" y="407820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7" name="Freeform 326"/>
          <p:cNvSpPr/>
          <p:nvPr/>
        </p:nvSpPr>
        <p:spPr>
          <a:xfrm>
            <a:off x="2382837" y="403089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8" name="Freeform 327"/>
          <p:cNvSpPr/>
          <p:nvPr/>
        </p:nvSpPr>
        <p:spPr>
          <a:xfrm rot="3973305">
            <a:off x="2450464" y="406105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9" name="Freeform 328"/>
          <p:cNvSpPr/>
          <p:nvPr/>
        </p:nvSpPr>
        <p:spPr>
          <a:xfrm rot="3973305" flipH="1">
            <a:off x="2419350" y="408264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0" name="Freeform 329"/>
          <p:cNvSpPr/>
          <p:nvPr/>
        </p:nvSpPr>
        <p:spPr>
          <a:xfrm>
            <a:off x="2539047" y="403089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1" name="Freeform 330"/>
          <p:cNvSpPr/>
          <p:nvPr/>
        </p:nvSpPr>
        <p:spPr>
          <a:xfrm rot="3973305">
            <a:off x="2606674" y="406105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2" name="Freeform 331"/>
          <p:cNvSpPr/>
          <p:nvPr/>
        </p:nvSpPr>
        <p:spPr>
          <a:xfrm rot="3973305" flipH="1">
            <a:off x="2575560" y="408264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3" name="Freeform 332"/>
          <p:cNvSpPr/>
          <p:nvPr/>
        </p:nvSpPr>
        <p:spPr>
          <a:xfrm>
            <a:off x="2163127" y="387849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4" name="Freeform 333"/>
          <p:cNvSpPr/>
          <p:nvPr/>
        </p:nvSpPr>
        <p:spPr>
          <a:xfrm rot="3973305">
            <a:off x="2230754" y="390865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5" name="Freeform 334"/>
          <p:cNvSpPr/>
          <p:nvPr/>
        </p:nvSpPr>
        <p:spPr>
          <a:xfrm rot="3973305" flipH="1">
            <a:off x="2199640" y="393024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6" name="Freeform 335"/>
          <p:cNvSpPr/>
          <p:nvPr/>
        </p:nvSpPr>
        <p:spPr>
          <a:xfrm>
            <a:off x="2315527" y="388293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7" name="Freeform 336"/>
          <p:cNvSpPr/>
          <p:nvPr/>
        </p:nvSpPr>
        <p:spPr>
          <a:xfrm rot="3973305">
            <a:off x="2383154" y="391310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8" name="Freeform 337"/>
          <p:cNvSpPr/>
          <p:nvPr/>
        </p:nvSpPr>
        <p:spPr>
          <a:xfrm rot="3973305" flipH="1">
            <a:off x="2352040" y="393469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9" name="Freeform 338"/>
          <p:cNvSpPr/>
          <p:nvPr/>
        </p:nvSpPr>
        <p:spPr>
          <a:xfrm>
            <a:off x="2471737" y="388293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0" name="Freeform 339"/>
          <p:cNvSpPr/>
          <p:nvPr/>
        </p:nvSpPr>
        <p:spPr>
          <a:xfrm rot="3973305">
            <a:off x="2539364" y="391310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1" name="Freeform 340"/>
          <p:cNvSpPr/>
          <p:nvPr/>
        </p:nvSpPr>
        <p:spPr>
          <a:xfrm rot="3973305" flipH="1">
            <a:off x="2508250" y="393469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2" name="Freeform 341"/>
          <p:cNvSpPr/>
          <p:nvPr/>
        </p:nvSpPr>
        <p:spPr>
          <a:xfrm>
            <a:off x="2864802" y="418265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3" name="Freeform 342"/>
          <p:cNvSpPr/>
          <p:nvPr/>
        </p:nvSpPr>
        <p:spPr>
          <a:xfrm rot="3973305">
            <a:off x="2932429" y="421282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4" name="Freeform 343"/>
          <p:cNvSpPr/>
          <p:nvPr/>
        </p:nvSpPr>
        <p:spPr>
          <a:xfrm rot="3973305" flipH="1">
            <a:off x="2901315" y="423441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5" name="Freeform 344"/>
          <p:cNvSpPr/>
          <p:nvPr/>
        </p:nvSpPr>
        <p:spPr>
          <a:xfrm>
            <a:off x="3017202" y="418710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6" name="Freeform 345"/>
          <p:cNvSpPr/>
          <p:nvPr/>
        </p:nvSpPr>
        <p:spPr>
          <a:xfrm rot="3973305">
            <a:off x="3084829" y="421726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7" name="Freeform 346"/>
          <p:cNvSpPr/>
          <p:nvPr/>
        </p:nvSpPr>
        <p:spPr>
          <a:xfrm rot="3973305" flipH="1">
            <a:off x="3053715" y="423885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8" name="Freeform 347"/>
          <p:cNvSpPr/>
          <p:nvPr/>
        </p:nvSpPr>
        <p:spPr>
          <a:xfrm>
            <a:off x="3173412" y="418710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9" name="Freeform 348"/>
          <p:cNvSpPr/>
          <p:nvPr/>
        </p:nvSpPr>
        <p:spPr>
          <a:xfrm rot="3973305">
            <a:off x="3241039" y="421726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0" name="Freeform 349"/>
          <p:cNvSpPr/>
          <p:nvPr/>
        </p:nvSpPr>
        <p:spPr>
          <a:xfrm rot="3973305" flipH="1">
            <a:off x="3209925" y="423885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1" name="Freeform 350"/>
          <p:cNvSpPr/>
          <p:nvPr/>
        </p:nvSpPr>
        <p:spPr>
          <a:xfrm>
            <a:off x="2681922" y="402009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2" name="Freeform 351"/>
          <p:cNvSpPr/>
          <p:nvPr/>
        </p:nvSpPr>
        <p:spPr>
          <a:xfrm rot="3973305">
            <a:off x="2749549" y="405026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3" name="Freeform 352"/>
          <p:cNvSpPr/>
          <p:nvPr/>
        </p:nvSpPr>
        <p:spPr>
          <a:xfrm rot="3973305" flipH="1">
            <a:off x="2718435" y="407185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4" name="Freeform 353"/>
          <p:cNvSpPr/>
          <p:nvPr/>
        </p:nvSpPr>
        <p:spPr>
          <a:xfrm>
            <a:off x="2834322" y="40245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5" name="Freeform 354"/>
          <p:cNvSpPr/>
          <p:nvPr/>
        </p:nvSpPr>
        <p:spPr>
          <a:xfrm rot="3973305">
            <a:off x="2901949" y="40547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6" name="Freeform 355"/>
          <p:cNvSpPr/>
          <p:nvPr/>
        </p:nvSpPr>
        <p:spPr>
          <a:xfrm rot="3973305" flipH="1">
            <a:off x="2870835" y="40762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7" name="Freeform 356"/>
          <p:cNvSpPr/>
          <p:nvPr/>
        </p:nvSpPr>
        <p:spPr>
          <a:xfrm>
            <a:off x="2990532" y="402454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8" name="Freeform 357"/>
          <p:cNvSpPr/>
          <p:nvPr/>
        </p:nvSpPr>
        <p:spPr>
          <a:xfrm rot="3973305">
            <a:off x="3058159" y="405470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9" name="Freeform 358"/>
          <p:cNvSpPr/>
          <p:nvPr/>
        </p:nvSpPr>
        <p:spPr>
          <a:xfrm rot="3973305" flipH="1">
            <a:off x="3027045" y="407629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0" name="Freeform 359"/>
          <p:cNvSpPr/>
          <p:nvPr/>
        </p:nvSpPr>
        <p:spPr>
          <a:xfrm>
            <a:off x="2877502" y="387150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1" name="Freeform 360"/>
          <p:cNvSpPr/>
          <p:nvPr/>
        </p:nvSpPr>
        <p:spPr>
          <a:xfrm rot="3973305">
            <a:off x="2945129" y="390167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2" name="Freeform 361"/>
          <p:cNvSpPr/>
          <p:nvPr/>
        </p:nvSpPr>
        <p:spPr>
          <a:xfrm rot="3973305" flipH="1">
            <a:off x="2914015" y="392326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3" name="Freeform 362"/>
          <p:cNvSpPr/>
          <p:nvPr/>
        </p:nvSpPr>
        <p:spPr>
          <a:xfrm>
            <a:off x="3029902" y="387595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4" name="Freeform 363"/>
          <p:cNvSpPr/>
          <p:nvPr/>
        </p:nvSpPr>
        <p:spPr>
          <a:xfrm rot="3973305">
            <a:off x="3097529" y="390611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5" name="Freeform 364"/>
          <p:cNvSpPr/>
          <p:nvPr/>
        </p:nvSpPr>
        <p:spPr>
          <a:xfrm rot="3973305" flipH="1">
            <a:off x="3066415" y="392770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6" name="Freeform 365"/>
          <p:cNvSpPr/>
          <p:nvPr/>
        </p:nvSpPr>
        <p:spPr>
          <a:xfrm>
            <a:off x="3186112" y="387595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7" name="Freeform 366"/>
          <p:cNvSpPr/>
          <p:nvPr/>
        </p:nvSpPr>
        <p:spPr>
          <a:xfrm rot="3973305">
            <a:off x="3253739" y="390611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8" name="Freeform 367"/>
          <p:cNvSpPr/>
          <p:nvPr/>
        </p:nvSpPr>
        <p:spPr>
          <a:xfrm rot="3973305" flipH="1">
            <a:off x="3222625" y="392770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9" name="Freeform 368"/>
          <p:cNvSpPr/>
          <p:nvPr/>
        </p:nvSpPr>
        <p:spPr>
          <a:xfrm>
            <a:off x="2646362" y="373053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0" name="Freeform 369"/>
          <p:cNvSpPr/>
          <p:nvPr/>
        </p:nvSpPr>
        <p:spPr>
          <a:xfrm rot="3973305">
            <a:off x="2713989" y="376070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1" name="Freeform 370"/>
          <p:cNvSpPr/>
          <p:nvPr/>
        </p:nvSpPr>
        <p:spPr>
          <a:xfrm rot="3973305" flipH="1">
            <a:off x="2682875" y="378229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2" name="Freeform 371"/>
          <p:cNvSpPr/>
          <p:nvPr/>
        </p:nvSpPr>
        <p:spPr>
          <a:xfrm>
            <a:off x="2798762" y="373498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3" name="Freeform 372"/>
          <p:cNvSpPr/>
          <p:nvPr/>
        </p:nvSpPr>
        <p:spPr>
          <a:xfrm rot="3973305">
            <a:off x="2866389" y="376514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4" name="Freeform 373"/>
          <p:cNvSpPr/>
          <p:nvPr/>
        </p:nvSpPr>
        <p:spPr>
          <a:xfrm rot="3973305" flipH="1">
            <a:off x="2835275" y="378673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5" name="Freeform 374"/>
          <p:cNvSpPr/>
          <p:nvPr/>
        </p:nvSpPr>
        <p:spPr>
          <a:xfrm>
            <a:off x="2954972" y="373498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6" name="Freeform 375"/>
          <p:cNvSpPr/>
          <p:nvPr/>
        </p:nvSpPr>
        <p:spPr>
          <a:xfrm rot="3973305">
            <a:off x="3022599" y="376514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7" name="Freeform 376"/>
          <p:cNvSpPr/>
          <p:nvPr/>
        </p:nvSpPr>
        <p:spPr>
          <a:xfrm rot="3973305" flipH="1">
            <a:off x="2991485" y="378673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8" name="Freeform 377"/>
          <p:cNvSpPr/>
          <p:nvPr/>
        </p:nvSpPr>
        <p:spPr>
          <a:xfrm>
            <a:off x="3019742" y="434394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9" name="Freeform 378"/>
          <p:cNvSpPr/>
          <p:nvPr/>
        </p:nvSpPr>
        <p:spPr>
          <a:xfrm rot="3973305">
            <a:off x="3087369" y="437411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0" name="Freeform 379"/>
          <p:cNvSpPr/>
          <p:nvPr/>
        </p:nvSpPr>
        <p:spPr>
          <a:xfrm rot="3973305" flipH="1">
            <a:off x="3056255" y="439570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1" name="Freeform 380"/>
          <p:cNvSpPr/>
          <p:nvPr/>
        </p:nvSpPr>
        <p:spPr>
          <a:xfrm>
            <a:off x="3350577" y="4176309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2" name="Freeform 381"/>
          <p:cNvSpPr/>
          <p:nvPr/>
        </p:nvSpPr>
        <p:spPr>
          <a:xfrm rot="3973305">
            <a:off x="3418204" y="4206472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3" name="Freeform 382"/>
          <p:cNvSpPr/>
          <p:nvPr/>
        </p:nvSpPr>
        <p:spPr>
          <a:xfrm rot="3973305" flipH="1">
            <a:off x="3387090" y="4228061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4" name="Freeform 383"/>
          <p:cNvSpPr/>
          <p:nvPr/>
        </p:nvSpPr>
        <p:spPr>
          <a:xfrm>
            <a:off x="3173412" y="4016924"/>
            <a:ext cx="97790" cy="8064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5" name="Freeform 384"/>
          <p:cNvSpPr/>
          <p:nvPr/>
        </p:nvSpPr>
        <p:spPr>
          <a:xfrm rot="3973305">
            <a:off x="3241039" y="4047087"/>
            <a:ext cx="45085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6" name="Freeform 385"/>
          <p:cNvSpPr/>
          <p:nvPr/>
        </p:nvSpPr>
        <p:spPr>
          <a:xfrm rot="3973305" flipH="1">
            <a:off x="3209925" y="4068676"/>
            <a:ext cx="40640" cy="6540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7" name="Freeform 386"/>
          <p:cNvSpPr/>
          <p:nvPr/>
        </p:nvSpPr>
        <p:spPr>
          <a:xfrm rot="3973305">
            <a:off x="3689667" y="3412404"/>
            <a:ext cx="8953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8" name="Freeform 387"/>
          <p:cNvSpPr/>
          <p:nvPr/>
        </p:nvSpPr>
        <p:spPr>
          <a:xfrm rot="3973305" flipH="1">
            <a:off x="3682365" y="3256511"/>
            <a:ext cx="40640" cy="6667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9" name="Freeform 388"/>
          <p:cNvSpPr/>
          <p:nvPr/>
        </p:nvSpPr>
        <p:spPr>
          <a:xfrm flipH="1">
            <a:off x="3723957" y="3343189"/>
            <a:ext cx="84455" cy="685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0" name="Freeform 389"/>
          <p:cNvSpPr/>
          <p:nvPr/>
        </p:nvSpPr>
        <p:spPr>
          <a:xfrm rot="3973305">
            <a:off x="2775902" y="3650529"/>
            <a:ext cx="8953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1" name="Freeform 390"/>
          <p:cNvSpPr/>
          <p:nvPr/>
        </p:nvSpPr>
        <p:spPr>
          <a:xfrm rot="3973305" flipH="1">
            <a:off x="2768600" y="3494636"/>
            <a:ext cx="40640" cy="6667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2" name="Freeform 391"/>
          <p:cNvSpPr/>
          <p:nvPr/>
        </p:nvSpPr>
        <p:spPr>
          <a:xfrm flipH="1">
            <a:off x="2810192" y="3581314"/>
            <a:ext cx="84455" cy="685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3" name="Freeform 392"/>
          <p:cNvSpPr/>
          <p:nvPr/>
        </p:nvSpPr>
        <p:spPr>
          <a:xfrm rot="3973305">
            <a:off x="2595562" y="3494954"/>
            <a:ext cx="89535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4" name="Freeform 393"/>
          <p:cNvSpPr/>
          <p:nvPr/>
        </p:nvSpPr>
        <p:spPr>
          <a:xfrm rot="3973305" flipH="1">
            <a:off x="2588260" y="3339061"/>
            <a:ext cx="40640" cy="6667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5" name="Freeform 394"/>
          <p:cNvSpPr/>
          <p:nvPr/>
        </p:nvSpPr>
        <p:spPr>
          <a:xfrm flipH="1">
            <a:off x="2629852" y="3425739"/>
            <a:ext cx="84455" cy="6858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63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396" name="Group 395"/>
          <p:cNvGrpSpPr/>
          <p:nvPr/>
        </p:nvGrpSpPr>
        <p:grpSpPr>
          <a:xfrm>
            <a:off x="2779712" y="3911514"/>
            <a:ext cx="169545" cy="227965"/>
            <a:chOff x="446405" y="0"/>
            <a:chExt cx="139700" cy="140970"/>
          </a:xfrm>
        </p:grpSpPr>
        <p:sp>
          <p:nvSpPr>
            <p:cNvPr id="652" name="Freeform 651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3" name="Freeform 652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97" name="Text Box 19"/>
          <p:cNvSpPr txBox="1"/>
          <p:nvPr/>
        </p:nvSpPr>
        <p:spPr>
          <a:xfrm>
            <a:off x="753256" y="1803270"/>
            <a:ext cx="1453051" cy="77073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Contour Ridge Till </a:t>
            </a:r>
          </a:p>
          <a:p>
            <a:pPr marL="0" marR="0" algn="ctr">
              <a:spcBef>
                <a:spcPts val="0"/>
              </a:spcBef>
            </a:pP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(CRT)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" name="Rectangle 20"/>
          <p:cNvSpPr/>
          <p:nvPr/>
        </p:nvSpPr>
        <p:spPr>
          <a:xfrm>
            <a:off x="5081587" y="2812964"/>
            <a:ext cx="1841500" cy="1590675"/>
          </a:xfrm>
          <a:custGeom>
            <a:avLst/>
            <a:gdLst>
              <a:gd name="connsiteX0" fmla="*/ 0 w 754037"/>
              <a:gd name="connsiteY0" fmla="*/ 0 h 1772292"/>
              <a:gd name="connsiteX1" fmla="*/ 754037 w 754037"/>
              <a:gd name="connsiteY1" fmla="*/ 0 h 1772292"/>
              <a:gd name="connsiteX2" fmla="*/ 754037 w 754037"/>
              <a:gd name="connsiteY2" fmla="*/ 1772292 h 1772292"/>
              <a:gd name="connsiteX3" fmla="*/ 0 w 754037"/>
              <a:gd name="connsiteY3" fmla="*/ 1772292 h 1772292"/>
              <a:gd name="connsiteX4" fmla="*/ 0 w 754037"/>
              <a:gd name="connsiteY4" fmla="*/ 0 h 1772292"/>
              <a:gd name="connsiteX0" fmla="*/ 0 w 1180306"/>
              <a:gd name="connsiteY0" fmla="*/ 158567 h 1772292"/>
              <a:gd name="connsiteX1" fmla="*/ 1180306 w 1180306"/>
              <a:gd name="connsiteY1" fmla="*/ 0 h 1772292"/>
              <a:gd name="connsiteX2" fmla="*/ 1180306 w 1180306"/>
              <a:gd name="connsiteY2" fmla="*/ 1772292 h 1772292"/>
              <a:gd name="connsiteX3" fmla="*/ 426269 w 1180306"/>
              <a:gd name="connsiteY3" fmla="*/ 1772292 h 1772292"/>
              <a:gd name="connsiteX4" fmla="*/ 0 w 1180306"/>
              <a:gd name="connsiteY4" fmla="*/ 158567 h 1772292"/>
              <a:gd name="connsiteX0" fmla="*/ 0 w 1180306"/>
              <a:gd name="connsiteY0" fmla="*/ 0 h 1613725"/>
              <a:gd name="connsiteX1" fmla="*/ 1169735 w 1180306"/>
              <a:gd name="connsiteY1" fmla="*/ 5285 h 1613725"/>
              <a:gd name="connsiteX2" fmla="*/ 1180306 w 1180306"/>
              <a:gd name="connsiteY2" fmla="*/ 1613725 h 1613725"/>
              <a:gd name="connsiteX3" fmla="*/ 426269 w 1180306"/>
              <a:gd name="connsiteY3" fmla="*/ 1613725 h 1613725"/>
              <a:gd name="connsiteX4" fmla="*/ 0 w 1180306"/>
              <a:gd name="connsiteY4" fmla="*/ 0 h 1613725"/>
              <a:gd name="connsiteX0" fmla="*/ 0 w 1180306"/>
              <a:gd name="connsiteY0" fmla="*/ 0 h 1613725"/>
              <a:gd name="connsiteX1" fmla="*/ 738285 w 1180306"/>
              <a:gd name="connsiteY1" fmla="*/ 15252 h 1613725"/>
              <a:gd name="connsiteX2" fmla="*/ 1180306 w 1180306"/>
              <a:gd name="connsiteY2" fmla="*/ 1613725 h 1613725"/>
              <a:gd name="connsiteX3" fmla="*/ 426269 w 1180306"/>
              <a:gd name="connsiteY3" fmla="*/ 1613725 h 1613725"/>
              <a:gd name="connsiteX4" fmla="*/ 0 w 1180306"/>
              <a:gd name="connsiteY4" fmla="*/ 0 h 1613725"/>
              <a:gd name="connsiteX0" fmla="*/ 0 w 1238447"/>
              <a:gd name="connsiteY0" fmla="*/ 0 h 1613725"/>
              <a:gd name="connsiteX1" fmla="*/ 738285 w 1238447"/>
              <a:gd name="connsiteY1" fmla="*/ 15252 h 1613725"/>
              <a:gd name="connsiteX2" fmla="*/ 1238447 w 1238447"/>
              <a:gd name="connsiteY2" fmla="*/ 1613725 h 1613725"/>
              <a:gd name="connsiteX3" fmla="*/ 426269 w 1238447"/>
              <a:gd name="connsiteY3" fmla="*/ 1613725 h 1613725"/>
              <a:gd name="connsiteX4" fmla="*/ 0 w 1238447"/>
              <a:gd name="connsiteY4" fmla="*/ 0 h 1613725"/>
              <a:gd name="connsiteX0" fmla="*/ 0 w 1238447"/>
              <a:gd name="connsiteY0" fmla="*/ 0 h 1613725"/>
              <a:gd name="connsiteX1" fmla="*/ 738285 w 1238447"/>
              <a:gd name="connsiteY1" fmla="*/ 15252 h 1613725"/>
              <a:gd name="connsiteX2" fmla="*/ 1238447 w 1238447"/>
              <a:gd name="connsiteY2" fmla="*/ 1613725 h 1613725"/>
              <a:gd name="connsiteX3" fmla="*/ 426269 w 1238447"/>
              <a:gd name="connsiteY3" fmla="*/ 1613725 h 1613725"/>
              <a:gd name="connsiteX4" fmla="*/ 0 w 1238447"/>
              <a:gd name="connsiteY4" fmla="*/ 0 h 1613725"/>
              <a:gd name="connsiteX0" fmla="*/ 0 w 1320555"/>
              <a:gd name="connsiteY0" fmla="*/ 0 h 1608439"/>
              <a:gd name="connsiteX1" fmla="*/ 820393 w 1320555"/>
              <a:gd name="connsiteY1" fmla="*/ 9966 h 1608439"/>
              <a:gd name="connsiteX2" fmla="*/ 1320555 w 1320555"/>
              <a:gd name="connsiteY2" fmla="*/ 1608439 h 1608439"/>
              <a:gd name="connsiteX3" fmla="*/ 508377 w 1320555"/>
              <a:gd name="connsiteY3" fmla="*/ 1608439 h 1608439"/>
              <a:gd name="connsiteX4" fmla="*/ 0 w 1320555"/>
              <a:gd name="connsiteY4" fmla="*/ 0 h 1608439"/>
              <a:gd name="connsiteX0" fmla="*/ 0 w 1476114"/>
              <a:gd name="connsiteY0" fmla="*/ 0 h 1608439"/>
              <a:gd name="connsiteX1" fmla="*/ 975952 w 1476114"/>
              <a:gd name="connsiteY1" fmla="*/ 9966 h 1608439"/>
              <a:gd name="connsiteX2" fmla="*/ 1476114 w 1476114"/>
              <a:gd name="connsiteY2" fmla="*/ 1608439 h 1608439"/>
              <a:gd name="connsiteX3" fmla="*/ 663936 w 1476114"/>
              <a:gd name="connsiteY3" fmla="*/ 1608439 h 1608439"/>
              <a:gd name="connsiteX4" fmla="*/ 0 w 1476114"/>
              <a:gd name="connsiteY4" fmla="*/ 0 h 1608439"/>
              <a:gd name="connsiteX0" fmla="*/ 0 w 1587110"/>
              <a:gd name="connsiteY0" fmla="*/ 0 h 1608439"/>
              <a:gd name="connsiteX1" fmla="*/ 975952 w 1587110"/>
              <a:gd name="connsiteY1" fmla="*/ 9966 h 1608439"/>
              <a:gd name="connsiteX2" fmla="*/ 1587110 w 1587110"/>
              <a:gd name="connsiteY2" fmla="*/ 1603153 h 1608439"/>
              <a:gd name="connsiteX3" fmla="*/ 663936 w 1587110"/>
              <a:gd name="connsiteY3" fmla="*/ 1608439 h 1608439"/>
              <a:gd name="connsiteX4" fmla="*/ 0 w 1587110"/>
              <a:gd name="connsiteY4" fmla="*/ 0 h 1608439"/>
              <a:gd name="connsiteX0" fmla="*/ 0 w 1841808"/>
              <a:gd name="connsiteY0" fmla="*/ 0 h 1608439"/>
              <a:gd name="connsiteX1" fmla="*/ 1230650 w 1841808"/>
              <a:gd name="connsiteY1" fmla="*/ 9966 h 1608439"/>
              <a:gd name="connsiteX2" fmla="*/ 1841808 w 1841808"/>
              <a:gd name="connsiteY2" fmla="*/ 1603153 h 1608439"/>
              <a:gd name="connsiteX3" fmla="*/ 918634 w 1841808"/>
              <a:gd name="connsiteY3" fmla="*/ 1608439 h 1608439"/>
              <a:gd name="connsiteX4" fmla="*/ 0 w 1841808"/>
              <a:gd name="connsiteY4" fmla="*/ 0 h 1608439"/>
              <a:gd name="connsiteX0" fmla="*/ 0 w 1841808"/>
              <a:gd name="connsiteY0" fmla="*/ 0 h 1608439"/>
              <a:gd name="connsiteX1" fmla="*/ 894426 w 1841808"/>
              <a:gd name="connsiteY1" fmla="*/ 0 h 1608439"/>
              <a:gd name="connsiteX2" fmla="*/ 1841808 w 1841808"/>
              <a:gd name="connsiteY2" fmla="*/ 1603153 h 1608439"/>
              <a:gd name="connsiteX3" fmla="*/ 918634 w 1841808"/>
              <a:gd name="connsiteY3" fmla="*/ 1608439 h 1608439"/>
              <a:gd name="connsiteX4" fmla="*/ 0 w 1841808"/>
              <a:gd name="connsiteY4" fmla="*/ 0 h 160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808" h="1608439">
                <a:moveTo>
                  <a:pt x="0" y="0"/>
                </a:moveTo>
                <a:lnTo>
                  <a:pt x="894426" y="0"/>
                </a:lnTo>
                <a:lnTo>
                  <a:pt x="1841808" y="1603153"/>
                </a:lnTo>
                <a:lnTo>
                  <a:pt x="918634" y="16084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00" name="Group 399"/>
          <p:cNvGrpSpPr/>
          <p:nvPr/>
        </p:nvGrpSpPr>
        <p:grpSpPr>
          <a:xfrm>
            <a:off x="5199697" y="2875829"/>
            <a:ext cx="369569" cy="110491"/>
            <a:chOff x="0" y="20320"/>
            <a:chExt cx="631190" cy="130175"/>
          </a:xfrm>
        </p:grpSpPr>
        <p:sp>
          <p:nvSpPr>
            <p:cNvPr id="642" name="Freeform 641"/>
            <p:cNvSpPr/>
            <p:nvPr/>
          </p:nvSpPr>
          <p:spPr>
            <a:xfrm>
              <a:off x="106680" y="56515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3" name="Freeform 642"/>
            <p:cNvSpPr/>
            <p:nvPr/>
          </p:nvSpPr>
          <p:spPr>
            <a:xfrm>
              <a:off x="532765" y="76200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4" name="Freeform 643"/>
            <p:cNvSpPr/>
            <p:nvPr/>
          </p:nvSpPr>
          <p:spPr>
            <a:xfrm flipH="1">
              <a:off x="491490" y="20320"/>
              <a:ext cx="60960" cy="5016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5" name="Freeform 644"/>
            <p:cNvSpPr/>
            <p:nvPr/>
          </p:nvSpPr>
          <p:spPr>
            <a:xfrm flipH="1">
              <a:off x="450216" y="68580"/>
              <a:ext cx="60960" cy="4953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6" name="Freeform 645"/>
            <p:cNvSpPr/>
            <p:nvPr/>
          </p:nvSpPr>
          <p:spPr>
            <a:xfrm flipH="1">
              <a:off x="168275" y="10160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7" name="Freeform 646"/>
            <p:cNvSpPr/>
            <p:nvPr/>
          </p:nvSpPr>
          <p:spPr>
            <a:xfrm flipH="1">
              <a:off x="0" y="86360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8" name="Freeform 647"/>
            <p:cNvSpPr/>
            <p:nvPr/>
          </p:nvSpPr>
          <p:spPr>
            <a:xfrm>
              <a:off x="302895" y="88265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9" name="Freeform 648"/>
            <p:cNvSpPr/>
            <p:nvPr/>
          </p:nvSpPr>
          <p:spPr>
            <a:xfrm>
              <a:off x="286386" y="29846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0" name="Freeform 649"/>
            <p:cNvSpPr/>
            <p:nvPr/>
          </p:nvSpPr>
          <p:spPr>
            <a:xfrm flipH="1">
              <a:off x="217169" y="24765"/>
              <a:ext cx="45086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1" name="Freeform 650"/>
            <p:cNvSpPr/>
            <p:nvPr/>
          </p:nvSpPr>
          <p:spPr>
            <a:xfrm flipH="1">
              <a:off x="400049" y="2476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5606733" y="2870114"/>
            <a:ext cx="360047" cy="100331"/>
            <a:chOff x="438150" y="0"/>
            <a:chExt cx="631190" cy="130175"/>
          </a:xfrm>
        </p:grpSpPr>
        <p:sp>
          <p:nvSpPr>
            <p:cNvPr id="632" name="Freeform 631"/>
            <p:cNvSpPr/>
            <p:nvPr/>
          </p:nvSpPr>
          <p:spPr>
            <a:xfrm>
              <a:off x="544831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3" name="Freeform 632"/>
            <p:cNvSpPr/>
            <p:nvPr/>
          </p:nvSpPr>
          <p:spPr>
            <a:xfrm>
              <a:off x="970915" y="55879"/>
              <a:ext cx="98425" cy="5842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4" name="Freeform 633"/>
            <p:cNvSpPr/>
            <p:nvPr/>
          </p:nvSpPr>
          <p:spPr>
            <a:xfrm flipH="1">
              <a:off x="929641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5" name="Freeform 634"/>
            <p:cNvSpPr/>
            <p:nvPr/>
          </p:nvSpPr>
          <p:spPr>
            <a:xfrm flipH="1">
              <a:off x="888365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6" name="Freeform 635"/>
            <p:cNvSpPr/>
            <p:nvPr/>
          </p:nvSpPr>
          <p:spPr>
            <a:xfrm flipH="1">
              <a:off x="606426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7" name="Freeform 636"/>
            <p:cNvSpPr/>
            <p:nvPr/>
          </p:nvSpPr>
          <p:spPr>
            <a:xfrm flipH="1">
              <a:off x="438150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8" name="Freeform 637"/>
            <p:cNvSpPr/>
            <p:nvPr/>
          </p:nvSpPr>
          <p:spPr>
            <a:xfrm>
              <a:off x="741046" y="67944"/>
              <a:ext cx="98425" cy="5778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9" name="Freeform 638"/>
            <p:cNvSpPr/>
            <p:nvPr/>
          </p:nvSpPr>
          <p:spPr>
            <a:xfrm>
              <a:off x="724533" y="9526"/>
              <a:ext cx="98425" cy="5778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0" name="Freeform 639"/>
            <p:cNvSpPr/>
            <p:nvPr/>
          </p:nvSpPr>
          <p:spPr>
            <a:xfrm flipH="1">
              <a:off x="655320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1" name="Freeform 640"/>
            <p:cNvSpPr/>
            <p:nvPr/>
          </p:nvSpPr>
          <p:spPr>
            <a:xfrm flipH="1">
              <a:off x="838199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2" name="Group 401"/>
          <p:cNvGrpSpPr/>
          <p:nvPr/>
        </p:nvGrpSpPr>
        <p:grpSpPr>
          <a:xfrm>
            <a:off x="5359082" y="3067599"/>
            <a:ext cx="368935" cy="110491"/>
            <a:chOff x="0" y="5715"/>
            <a:chExt cx="631190" cy="130175"/>
          </a:xfrm>
        </p:grpSpPr>
        <p:sp>
          <p:nvSpPr>
            <p:cNvPr id="622" name="Freeform 62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3" name="Freeform 62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4" name="Freeform 62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5" name="Freeform 62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6" name="Freeform 62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7" name="Freeform 62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8" name="Freeform 62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9" name="Freeform 62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0" name="Freeform 62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1" name="Freeform 63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5766118" y="3061884"/>
            <a:ext cx="360046" cy="100332"/>
            <a:chOff x="407035" y="0"/>
            <a:chExt cx="631190" cy="130175"/>
          </a:xfrm>
        </p:grpSpPr>
        <p:sp>
          <p:nvSpPr>
            <p:cNvPr id="612" name="Freeform 61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3" name="Freeform 61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4" name="Freeform 61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5" name="Freeform 61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6" name="Freeform 61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7" name="Freeform 61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8" name="Freeform 61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9" name="Freeform 61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0" name="Freeform 61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1" name="Freeform 62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5480367" y="3268894"/>
            <a:ext cx="368935" cy="110491"/>
            <a:chOff x="0" y="5715"/>
            <a:chExt cx="631190" cy="130175"/>
          </a:xfrm>
        </p:grpSpPr>
        <p:sp>
          <p:nvSpPr>
            <p:cNvPr id="602" name="Freeform 60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3" name="Freeform 60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4" name="Freeform 60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5" name="Freeform 60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6" name="Freeform 60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7" name="Freeform 60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8" name="Freeform 60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9" name="Freeform 60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0" name="Freeform 60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1" name="Freeform 61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5" name="Group 404"/>
          <p:cNvGrpSpPr/>
          <p:nvPr/>
        </p:nvGrpSpPr>
        <p:grpSpPr>
          <a:xfrm>
            <a:off x="5887403" y="3263179"/>
            <a:ext cx="360046" cy="100332"/>
            <a:chOff x="407035" y="0"/>
            <a:chExt cx="631190" cy="130175"/>
          </a:xfrm>
        </p:grpSpPr>
        <p:sp>
          <p:nvSpPr>
            <p:cNvPr id="592" name="Freeform 59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Freeform 59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Freeform 59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Freeform 59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6" name="Freeform 59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7" name="Freeform 59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8" name="Freeform 59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0" name="Freeform 59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1" name="Freeform 60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5627687" y="3511464"/>
            <a:ext cx="368935" cy="110491"/>
            <a:chOff x="0" y="5715"/>
            <a:chExt cx="631190" cy="130175"/>
          </a:xfrm>
        </p:grpSpPr>
        <p:sp>
          <p:nvSpPr>
            <p:cNvPr id="582" name="Freeform 58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3" name="Freeform 58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4" name="Freeform 58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5" name="Freeform 58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6" name="Freeform 58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7" name="Freeform 58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8" name="Freeform 58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9" name="Freeform 58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0" name="Freeform 58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1" name="Freeform 59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6034723" y="3505749"/>
            <a:ext cx="360046" cy="100332"/>
            <a:chOff x="407035" y="0"/>
            <a:chExt cx="631190" cy="130175"/>
          </a:xfrm>
        </p:grpSpPr>
        <p:sp>
          <p:nvSpPr>
            <p:cNvPr id="572" name="Freeform 57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3" name="Freeform 57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4" name="Freeform 57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5" name="Freeform 57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6" name="Freeform 57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7" name="Freeform 57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8" name="Freeform 57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9" name="Freeform 57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0" name="Freeform 57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1" name="Freeform 58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5747702" y="3718474"/>
            <a:ext cx="368935" cy="110491"/>
            <a:chOff x="0" y="5715"/>
            <a:chExt cx="631190" cy="130175"/>
          </a:xfrm>
        </p:grpSpPr>
        <p:sp>
          <p:nvSpPr>
            <p:cNvPr id="562" name="Freeform 56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3" name="Freeform 56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4" name="Freeform 56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5" name="Freeform 56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6" name="Freeform 56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7" name="Freeform 56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8" name="Freeform 56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9" name="Freeform 56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0" name="Freeform 56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1" name="Freeform 57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9" name="Group 408"/>
          <p:cNvGrpSpPr/>
          <p:nvPr/>
        </p:nvGrpSpPr>
        <p:grpSpPr>
          <a:xfrm>
            <a:off x="6154738" y="3712759"/>
            <a:ext cx="360046" cy="100332"/>
            <a:chOff x="407035" y="0"/>
            <a:chExt cx="631190" cy="130175"/>
          </a:xfrm>
        </p:grpSpPr>
        <p:sp>
          <p:nvSpPr>
            <p:cNvPr id="552" name="Freeform 55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3" name="Freeform 55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4" name="Freeform 55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5" name="Freeform 55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6" name="Freeform 55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7" name="Freeform 55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8" name="Freeform 55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9" name="Freeform 55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0" name="Freeform 55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1" name="Freeform 56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872797" y="3955329"/>
            <a:ext cx="368935" cy="110491"/>
            <a:chOff x="0" y="5715"/>
            <a:chExt cx="631190" cy="130175"/>
          </a:xfrm>
        </p:grpSpPr>
        <p:sp>
          <p:nvSpPr>
            <p:cNvPr id="542" name="Freeform 54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4" name="Freeform 54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5" name="Freeform 54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6" name="Freeform 54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7" name="Freeform 54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8" name="Freeform 54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0" name="Freeform 54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1" name="Freeform 55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1" name="Group 410"/>
          <p:cNvGrpSpPr/>
          <p:nvPr/>
        </p:nvGrpSpPr>
        <p:grpSpPr>
          <a:xfrm>
            <a:off x="6279833" y="3949614"/>
            <a:ext cx="360046" cy="100332"/>
            <a:chOff x="407035" y="0"/>
            <a:chExt cx="631190" cy="130175"/>
          </a:xfrm>
        </p:grpSpPr>
        <p:sp>
          <p:nvSpPr>
            <p:cNvPr id="532" name="Freeform 53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3" name="Freeform 53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4" name="Freeform 53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5" name="Freeform 53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6" name="Freeform 53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7" name="Freeform 53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8" name="Freeform 53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0" name="Freeform 53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1" name="Freeform 54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2" name="Group 411"/>
          <p:cNvGrpSpPr/>
          <p:nvPr/>
        </p:nvGrpSpPr>
        <p:grpSpPr>
          <a:xfrm>
            <a:off x="6029642" y="4230284"/>
            <a:ext cx="368935" cy="110491"/>
            <a:chOff x="0" y="5715"/>
            <a:chExt cx="631190" cy="130175"/>
          </a:xfrm>
        </p:grpSpPr>
        <p:sp>
          <p:nvSpPr>
            <p:cNvPr id="522" name="Freeform 521"/>
            <p:cNvSpPr/>
            <p:nvPr/>
          </p:nvSpPr>
          <p:spPr>
            <a:xfrm>
              <a:off x="106679" y="41910"/>
              <a:ext cx="98425" cy="5905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3" name="Freeform 522"/>
            <p:cNvSpPr/>
            <p:nvPr/>
          </p:nvSpPr>
          <p:spPr>
            <a:xfrm>
              <a:off x="532765" y="61595"/>
              <a:ext cx="98425" cy="5841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4" name="Freeform 523"/>
            <p:cNvSpPr/>
            <p:nvPr/>
          </p:nvSpPr>
          <p:spPr>
            <a:xfrm flipH="1">
              <a:off x="491490" y="5715"/>
              <a:ext cx="60960" cy="5016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5" name="Freeform 524"/>
            <p:cNvSpPr/>
            <p:nvPr/>
          </p:nvSpPr>
          <p:spPr>
            <a:xfrm flipH="1">
              <a:off x="450217" y="53976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6" name="Freeform 525"/>
            <p:cNvSpPr/>
            <p:nvPr/>
          </p:nvSpPr>
          <p:spPr>
            <a:xfrm flipH="1">
              <a:off x="168275" y="86996"/>
              <a:ext cx="60960" cy="48894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7" name="Freeform 526"/>
            <p:cNvSpPr/>
            <p:nvPr/>
          </p:nvSpPr>
          <p:spPr>
            <a:xfrm flipH="1">
              <a:off x="0" y="71755"/>
              <a:ext cx="60960" cy="4826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8" name="Freeform 527"/>
            <p:cNvSpPr/>
            <p:nvPr/>
          </p:nvSpPr>
          <p:spPr>
            <a:xfrm>
              <a:off x="302896" y="73660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9" name="Freeform 528"/>
            <p:cNvSpPr/>
            <p:nvPr/>
          </p:nvSpPr>
          <p:spPr>
            <a:xfrm>
              <a:off x="286385" y="15242"/>
              <a:ext cx="98425" cy="5778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0" name="Freeform 529"/>
            <p:cNvSpPr/>
            <p:nvPr/>
          </p:nvSpPr>
          <p:spPr>
            <a:xfrm flipH="1">
              <a:off x="217169" y="10160"/>
              <a:ext cx="45085" cy="863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1" name="Freeform 530"/>
            <p:cNvSpPr/>
            <p:nvPr/>
          </p:nvSpPr>
          <p:spPr>
            <a:xfrm flipH="1">
              <a:off x="400049" y="10160"/>
              <a:ext cx="45085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6436678" y="4224569"/>
            <a:ext cx="360046" cy="100332"/>
            <a:chOff x="407035" y="0"/>
            <a:chExt cx="631190" cy="130175"/>
          </a:xfrm>
        </p:grpSpPr>
        <p:sp>
          <p:nvSpPr>
            <p:cNvPr id="512" name="Freeform 511"/>
            <p:cNvSpPr/>
            <p:nvPr/>
          </p:nvSpPr>
          <p:spPr>
            <a:xfrm>
              <a:off x="513717" y="36195"/>
              <a:ext cx="98425" cy="5905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939800" y="55879"/>
              <a:ext cx="98425" cy="58421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4" name="Freeform 513"/>
            <p:cNvSpPr/>
            <p:nvPr/>
          </p:nvSpPr>
          <p:spPr>
            <a:xfrm flipH="1">
              <a:off x="898526" y="0"/>
              <a:ext cx="60960" cy="50166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5" name="Freeform 514"/>
            <p:cNvSpPr/>
            <p:nvPr/>
          </p:nvSpPr>
          <p:spPr>
            <a:xfrm flipH="1">
              <a:off x="857250" y="48260"/>
              <a:ext cx="60960" cy="4952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6" name="Freeform 515"/>
            <p:cNvSpPr/>
            <p:nvPr/>
          </p:nvSpPr>
          <p:spPr>
            <a:xfrm flipH="1">
              <a:off x="575311" y="81280"/>
              <a:ext cx="60960" cy="4889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7" name="Freeform 516"/>
            <p:cNvSpPr/>
            <p:nvPr/>
          </p:nvSpPr>
          <p:spPr>
            <a:xfrm flipH="1">
              <a:off x="407035" y="66039"/>
              <a:ext cx="60960" cy="48260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8" name="Freeform 517"/>
            <p:cNvSpPr/>
            <p:nvPr/>
          </p:nvSpPr>
          <p:spPr>
            <a:xfrm>
              <a:off x="709932" y="67944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693418" y="9526"/>
              <a:ext cx="98425" cy="57783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0" name="Freeform 519"/>
            <p:cNvSpPr/>
            <p:nvPr/>
          </p:nvSpPr>
          <p:spPr>
            <a:xfrm flipH="1">
              <a:off x="624204" y="4445"/>
              <a:ext cx="45086" cy="86359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1" name="Freeform 520"/>
            <p:cNvSpPr/>
            <p:nvPr/>
          </p:nvSpPr>
          <p:spPr>
            <a:xfrm flipH="1">
              <a:off x="807084" y="4445"/>
              <a:ext cx="45086" cy="85725"/>
            </a:xfrm>
            <a:custGeom>
              <a:avLst/>
              <a:gdLst>
                <a:gd name="connsiteX0" fmla="*/ 0 w 98676"/>
                <a:gd name="connsiteY0" fmla="*/ 59274 h 59274"/>
                <a:gd name="connsiteX1" fmla="*/ 19735 w 98676"/>
                <a:gd name="connsiteY1" fmla="*/ 32960 h 59274"/>
                <a:gd name="connsiteX2" fmla="*/ 26313 w 98676"/>
                <a:gd name="connsiteY2" fmla="*/ 23093 h 59274"/>
                <a:gd name="connsiteX3" fmla="*/ 46049 w 98676"/>
                <a:gd name="connsiteY3" fmla="*/ 16514 h 59274"/>
                <a:gd name="connsiteX4" fmla="*/ 62495 w 98676"/>
                <a:gd name="connsiteY4" fmla="*/ 13225 h 59274"/>
                <a:gd name="connsiteX5" fmla="*/ 82230 w 98676"/>
                <a:gd name="connsiteY5" fmla="*/ 6647 h 59274"/>
                <a:gd name="connsiteX6" fmla="*/ 98676 w 98676"/>
                <a:gd name="connsiteY6" fmla="*/ 68 h 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76" h="59274">
                  <a:moveTo>
                    <a:pt x="0" y="59274"/>
                  </a:moveTo>
                  <a:cubicBezTo>
                    <a:pt x="20732" y="24718"/>
                    <a:pt x="-818" y="57624"/>
                    <a:pt x="19735" y="32960"/>
                  </a:cubicBezTo>
                  <a:cubicBezTo>
                    <a:pt x="22266" y="29923"/>
                    <a:pt x="22961" y="25188"/>
                    <a:pt x="26313" y="23093"/>
                  </a:cubicBezTo>
                  <a:cubicBezTo>
                    <a:pt x="32194" y="19418"/>
                    <a:pt x="39249" y="17874"/>
                    <a:pt x="46049" y="16514"/>
                  </a:cubicBezTo>
                  <a:cubicBezTo>
                    <a:pt x="51531" y="15418"/>
                    <a:pt x="57101" y="14696"/>
                    <a:pt x="62495" y="13225"/>
                  </a:cubicBezTo>
                  <a:cubicBezTo>
                    <a:pt x="69185" y="11401"/>
                    <a:pt x="82230" y="6647"/>
                    <a:pt x="82230" y="6647"/>
                  </a:cubicBezTo>
                  <a:cubicBezTo>
                    <a:pt x="93922" y="-1148"/>
                    <a:pt x="88145" y="68"/>
                    <a:pt x="98676" y="68"/>
                  </a:cubicBezTo>
                </a:path>
              </a:pathLst>
            </a:cu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5136197" y="2645959"/>
            <a:ext cx="169545" cy="228600"/>
            <a:chOff x="0" y="1905"/>
            <a:chExt cx="139700" cy="140970"/>
          </a:xfrm>
        </p:grpSpPr>
        <p:sp>
          <p:nvSpPr>
            <p:cNvPr id="510" name="Freeform 50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1" name="Freeform 51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5" name="Group 414"/>
          <p:cNvGrpSpPr/>
          <p:nvPr/>
        </p:nvGrpSpPr>
        <p:grpSpPr>
          <a:xfrm>
            <a:off x="5354637" y="2647864"/>
            <a:ext cx="169545" cy="227965"/>
            <a:chOff x="218440" y="3810"/>
            <a:chExt cx="139700" cy="140970"/>
          </a:xfrm>
        </p:grpSpPr>
        <p:sp>
          <p:nvSpPr>
            <p:cNvPr id="508" name="Freeform 50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9" name="Freeform 50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5582602" y="2644054"/>
            <a:ext cx="169545" cy="227965"/>
            <a:chOff x="446405" y="0"/>
            <a:chExt cx="139700" cy="140970"/>
          </a:xfrm>
        </p:grpSpPr>
        <p:sp>
          <p:nvSpPr>
            <p:cNvPr id="506" name="Freeform 50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7" name="Freeform 50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801042" y="2645959"/>
            <a:ext cx="169545" cy="227330"/>
            <a:chOff x="664845" y="1905"/>
            <a:chExt cx="139700" cy="140970"/>
          </a:xfrm>
        </p:grpSpPr>
        <p:sp>
          <p:nvSpPr>
            <p:cNvPr id="504" name="Freeform 50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5" name="Freeform 50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8" name="Group 417"/>
          <p:cNvGrpSpPr/>
          <p:nvPr/>
        </p:nvGrpSpPr>
        <p:grpSpPr>
          <a:xfrm>
            <a:off x="5268277" y="2836459"/>
            <a:ext cx="169545" cy="228600"/>
            <a:chOff x="0" y="1905"/>
            <a:chExt cx="139700" cy="140970"/>
          </a:xfrm>
        </p:grpSpPr>
        <p:sp>
          <p:nvSpPr>
            <p:cNvPr id="502" name="Freeform 501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3" name="Freeform 502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486717" y="2838364"/>
            <a:ext cx="169545" cy="227965"/>
            <a:chOff x="218440" y="3810"/>
            <a:chExt cx="139700" cy="140970"/>
          </a:xfrm>
        </p:grpSpPr>
        <p:sp>
          <p:nvSpPr>
            <p:cNvPr id="500" name="Freeform 499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1" name="Freeform 500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5714682" y="2834554"/>
            <a:ext cx="169545" cy="227965"/>
            <a:chOff x="446405" y="0"/>
            <a:chExt cx="139700" cy="140970"/>
          </a:xfrm>
        </p:grpSpPr>
        <p:sp>
          <p:nvSpPr>
            <p:cNvPr id="498" name="Freeform 497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9" name="Freeform 498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5933122" y="2836459"/>
            <a:ext cx="169545" cy="227330"/>
            <a:chOff x="664845" y="1905"/>
            <a:chExt cx="139700" cy="140970"/>
          </a:xfrm>
        </p:grpSpPr>
        <p:sp>
          <p:nvSpPr>
            <p:cNvPr id="496" name="Freeform 495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7" name="Freeform 496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5358447" y="3032039"/>
            <a:ext cx="169545" cy="228600"/>
            <a:chOff x="0" y="1905"/>
            <a:chExt cx="139700" cy="140970"/>
          </a:xfrm>
        </p:grpSpPr>
        <p:sp>
          <p:nvSpPr>
            <p:cNvPr id="494" name="Freeform 493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5" name="Freeform 494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5576887" y="3033944"/>
            <a:ext cx="169545" cy="227965"/>
            <a:chOff x="218440" y="3810"/>
            <a:chExt cx="139700" cy="140970"/>
          </a:xfrm>
        </p:grpSpPr>
        <p:sp>
          <p:nvSpPr>
            <p:cNvPr id="492" name="Freeform 491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3" name="Freeform 492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5804852" y="3030134"/>
            <a:ext cx="169545" cy="227965"/>
            <a:chOff x="446405" y="0"/>
            <a:chExt cx="139700" cy="140970"/>
          </a:xfrm>
        </p:grpSpPr>
        <p:sp>
          <p:nvSpPr>
            <p:cNvPr id="490" name="Freeform 489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1" name="Freeform 490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6023292" y="3032039"/>
            <a:ext cx="169545" cy="227330"/>
            <a:chOff x="664845" y="1905"/>
            <a:chExt cx="139700" cy="140970"/>
          </a:xfrm>
        </p:grpSpPr>
        <p:sp>
          <p:nvSpPr>
            <p:cNvPr id="488" name="Freeform 487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9" name="Freeform 488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5486717" y="3269529"/>
            <a:ext cx="169545" cy="228600"/>
            <a:chOff x="0" y="1905"/>
            <a:chExt cx="139700" cy="140970"/>
          </a:xfrm>
        </p:grpSpPr>
        <p:sp>
          <p:nvSpPr>
            <p:cNvPr id="486" name="Freeform 485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7" name="Freeform 486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5705157" y="3271434"/>
            <a:ext cx="169545" cy="227965"/>
            <a:chOff x="218440" y="3810"/>
            <a:chExt cx="139700" cy="140970"/>
          </a:xfrm>
        </p:grpSpPr>
        <p:sp>
          <p:nvSpPr>
            <p:cNvPr id="484" name="Freeform 483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5" name="Freeform 484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8" name="Group 427"/>
          <p:cNvGrpSpPr/>
          <p:nvPr/>
        </p:nvGrpSpPr>
        <p:grpSpPr>
          <a:xfrm>
            <a:off x="5933122" y="3267624"/>
            <a:ext cx="169545" cy="227965"/>
            <a:chOff x="446405" y="0"/>
            <a:chExt cx="139700" cy="140970"/>
          </a:xfrm>
        </p:grpSpPr>
        <p:sp>
          <p:nvSpPr>
            <p:cNvPr id="482" name="Freeform 481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3" name="Freeform 482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151562" y="3269529"/>
            <a:ext cx="169545" cy="227330"/>
            <a:chOff x="664845" y="1905"/>
            <a:chExt cx="139700" cy="140970"/>
          </a:xfrm>
        </p:grpSpPr>
        <p:sp>
          <p:nvSpPr>
            <p:cNvPr id="480" name="Freeform 479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1" name="Freeform 480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0" name="Group 429"/>
          <p:cNvGrpSpPr/>
          <p:nvPr/>
        </p:nvGrpSpPr>
        <p:grpSpPr>
          <a:xfrm>
            <a:off x="5622607" y="3470824"/>
            <a:ext cx="169545" cy="228600"/>
            <a:chOff x="0" y="1905"/>
            <a:chExt cx="139700" cy="140970"/>
          </a:xfrm>
        </p:grpSpPr>
        <p:sp>
          <p:nvSpPr>
            <p:cNvPr id="478" name="Freeform 477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9" name="Freeform 478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841047" y="3472729"/>
            <a:ext cx="169545" cy="227965"/>
            <a:chOff x="218440" y="3810"/>
            <a:chExt cx="139700" cy="140970"/>
          </a:xfrm>
        </p:grpSpPr>
        <p:sp>
          <p:nvSpPr>
            <p:cNvPr id="476" name="Freeform 475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7" name="Freeform 476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6069012" y="3468919"/>
            <a:ext cx="169545" cy="227965"/>
            <a:chOff x="446405" y="0"/>
            <a:chExt cx="139700" cy="140970"/>
          </a:xfrm>
        </p:grpSpPr>
        <p:sp>
          <p:nvSpPr>
            <p:cNvPr id="474" name="Freeform 473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5" name="Freeform 474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6287452" y="3470824"/>
            <a:ext cx="169545" cy="227330"/>
            <a:chOff x="664845" y="1905"/>
            <a:chExt cx="139700" cy="140970"/>
          </a:xfrm>
        </p:grpSpPr>
        <p:sp>
          <p:nvSpPr>
            <p:cNvPr id="472" name="Freeform 471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3" name="Freeform 472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4" name="Group 433"/>
          <p:cNvGrpSpPr/>
          <p:nvPr/>
        </p:nvGrpSpPr>
        <p:grpSpPr>
          <a:xfrm>
            <a:off x="5743892" y="3693074"/>
            <a:ext cx="169545" cy="228600"/>
            <a:chOff x="0" y="1905"/>
            <a:chExt cx="139700" cy="140970"/>
          </a:xfrm>
        </p:grpSpPr>
        <p:sp>
          <p:nvSpPr>
            <p:cNvPr id="470" name="Freeform 469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1" name="Freeform 470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5962332" y="3694979"/>
            <a:ext cx="169545" cy="227965"/>
            <a:chOff x="218440" y="3810"/>
            <a:chExt cx="139700" cy="140970"/>
          </a:xfrm>
        </p:grpSpPr>
        <p:sp>
          <p:nvSpPr>
            <p:cNvPr id="468" name="Freeform 467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6190297" y="3691169"/>
            <a:ext cx="169545" cy="227965"/>
            <a:chOff x="446405" y="0"/>
            <a:chExt cx="139700" cy="140970"/>
          </a:xfrm>
        </p:grpSpPr>
        <p:sp>
          <p:nvSpPr>
            <p:cNvPr id="466" name="Freeform 465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6408737" y="3693074"/>
            <a:ext cx="169545" cy="227330"/>
            <a:chOff x="664845" y="1905"/>
            <a:chExt cx="139700" cy="140970"/>
          </a:xfrm>
        </p:grpSpPr>
        <p:sp>
          <p:nvSpPr>
            <p:cNvPr id="464" name="Freeform 463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5" name="Freeform 464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8" name="Group 437"/>
          <p:cNvGrpSpPr/>
          <p:nvPr/>
        </p:nvGrpSpPr>
        <p:grpSpPr>
          <a:xfrm>
            <a:off x="5886767" y="3966124"/>
            <a:ext cx="169545" cy="228600"/>
            <a:chOff x="0" y="1905"/>
            <a:chExt cx="139700" cy="140970"/>
          </a:xfrm>
        </p:grpSpPr>
        <p:sp>
          <p:nvSpPr>
            <p:cNvPr id="462" name="Freeform 461"/>
            <p:cNvSpPr/>
            <p:nvPr/>
          </p:nvSpPr>
          <p:spPr>
            <a:xfrm>
              <a:off x="0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3" name="Freeform 462"/>
            <p:cNvSpPr/>
            <p:nvPr/>
          </p:nvSpPr>
          <p:spPr>
            <a:xfrm flipH="1">
              <a:off x="78105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6105207" y="3968029"/>
            <a:ext cx="169545" cy="227965"/>
            <a:chOff x="218440" y="3810"/>
            <a:chExt cx="139700" cy="140970"/>
          </a:xfrm>
        </p:grpSpPr>
        <p:sp>
          <p:nvSpPr>
            <p:cNvPr id="460" name="Freeform 459"/>
            <p:cNvSpPr/>
            <p:nvPr/>
          </p:nvSpPr>
          <p:spPr>
            <a:xfrm>
              <a:off x="218440" y="381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1" name="Freeform 460"/>
            <p:cNvSpPr/>
            <p:nvPr/>
          </p:nvSpPr>
          <p:spPr>
            <a:xfrm flipH="1">
              <a:off x="296545" y="381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6333172" y="3964219"/>
            <a:ext cx="169545" cy="227965"/>
            <a:chOff x="446405" y="0"/>
            <a:chExt cx="139700" cy="140970"/>
          </a:xfrm>
        </p:grpSpPr>
        <p:sp>
          <p:nvSpPr>
            <p:cNvPr id="458" name="Freeform 457"/>
            <p:cNvSpPr/>
            <p:nvPr/>
          </p:nvSpPr>
          <p:spPr>
            <a:xfrm>
              <a:off x="446405" y="0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Freeform 458"/>
            <p:cNvSpPr/>
            <p:nvPr/>
          </p:nvSpPr>
          <p:spPr>
            <a:xfrm flipH="1">
              <a:off x="524510" y="0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6551612" y="3966124"/>
            <a:ext cx="169545" cy="227330"/>
            <a:chOff x="664845" y="1905"/>
            <a:chExt cx="139700" cy="140970"/>
          </a:xfrm>
        </p:grpSpPr>
        <p:sp>
          <p:nvSpPr>
            <p:cNvPr id="456" name="Freeform 455"/>
            <p:cNvSpPr/>
            <p:nvPr/>
          </p:nvSpPr>
          <p:spPr>
            <a:xfrm>
              <a:off x="664845" y="1905"/>
              <a:ext cx="78105" cy="140970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7" name="Freeform 456"/>
            <p:cNvSpPr/>
            <p:nvPr/>
          </p:nvSpPr>
          <p:spPr>
            <a:xfrm flipH="1">
              <a:off x="742950" y="1905"/>
              <a:ext cx="61595" cy="140335"/>
            </a:xfrm>
            <a:custGeom>
              <a:avLst/>
              <a:gdLst>
                <a:gd name="connsiteX0" fmla="*/ 71438 w 72567"/>
                <a:gd name="connsiteY0" fmla="*/ 176213 h 176213"/>
                <a:gd name="connsiteX1" fmla="*/ 57150 w 72567"/>
                <a:gd name="connsiteY1" fmla="*/ 47625 h 176213"/>
                <a:gd name="connsiteX2" fmla="*/ 33338 w 72567"/>
                <a:gd name="connsiteY2" fmla="*/ 19050 h 176213"/>
                <a:gd name="connsiteX3" fmla="*/ 19050 w 72567"/>
                <a:gd name="connsiteY3" fmla="*/ 9525 h 176213"/>
                <a:gd name="connsiteX4" fmla="*/ 0 w 72567"/>
                <a:gd name="connsiteY4" fmla="*/ 0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67" h="176213">
                  <a:moveTo>
                    <a:pt x="71438" y="176213"/>
                  </a:moveTo>
                  <a:cubicBezTo>
                    <a:pt x="67934" y="95621"/>
                    <a:pt x="82715" y="92363"/>
                    <a:pt x="57150" y="47625"/>
                  </a:cubicBezTo>
                  <a:cubicBezTo>
                    <a:pt x="50340" y="35708"/>
                    <a:pt x="44081" y="28003"/>
                    <a:pt x="33338" y="19050"/>
                  </a:cubicBezTo>
                  <a:cubicBezTo>
                    <a:pt x="28941" y="15386"/>
                    <a:pt x="24020" y="12365"/>
                    <a:pt x="19050" y="9525"/>
                  </a:cubicBezTo>
                  <a:cubicBezTo>
                    <a:pt x="12886" y="6003"/>
                    <a:pt x="0" y="0"/>
                    <a:pt x="0" y="0"/>
                  </a:cubicBezTo>
                </a:path>
              </a:pathLst>
            </a:cu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43" name="Down Arrow 442"/>
          <p:cNvSpPr/>
          <p:nvPr/>
        </p:nvSpPr>
        <p:spPr>
          <a:xfrm rot="19709273">
            <a:off x="5437822" y="2506894"/>
            <a:ext cx="119380" cy="14033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4" name="Down Arrow 443"/>
          <p:cNvSpPr/>
          <p:nvPr/>
        </p:nvSpPr>
        <p:spPr>
          <a:xfrm rot="19709273">
            <a:off x="1587817" y="2649134"/>
            <a:ext cx="119380" cy="14033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5" name="Down Arrow 444"/>
          <p:cNvSpPr/>
          <p:nvPr/>
        </p:nvSpPr>
        <p:spPr>
          <a:xfrm rot="19709273">
            <a:off x="3593147" y="2539914"/>
            <a:ext cx="119380" cy="139700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6" name="Freeform 445"/>
          <p:cNvSpPr/>
          <p:nvPr/>
        </p:nvSpPr>
        <p:spPr>
          <a:xfrm>
            <a:off x="5717857" y="3115224"/>
            <a:ext cx="57150" cy="4953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7" name="Freeform 446"/>
          <p:cNvSpPr/>
          <p:nvPr/>
        </p:nvSpPr>
        <p:spPr>
          <a:xfrm>
            <a:off x="5307012" y="3108874"/>
            <a:ext cx="57150" cy="4889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8" name="Freeform 447"/>
          <p:cNvSpPr/>
          <p:nvPr/>
        </p:nvSpPr>
        <p:spPr>
          <a:xfrm>
            <a:off x="5707062" y="3785784"/>
            <a:ext cx="57150" cy="4889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9" name="Freeform 448"/>
          <p:cNvSpPr/>
          <p:nvPr/>
        </p:nvSpPr>
        <p:spPr>
          <a:xfrm>
            <a:off x="5425122" y="3310169"/>
            <a:ext cx="57150" cy="4826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0" name="Freeform 449"/>
          <p:cNvSpPr/>
          <p:nvPr/>
        </p:nvSpPr>
        <p:spPr>
          <a:xfrm>
            <a:off x="5834062" y="4023274"/>
            <a:ext cx="57150" cy="4762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1" name="Freeform 450"/>
          <p:cNvSpPr/>
          <p:nvPr/>
        </p:nvSpPr>
        <p:spPr>
          <a:xfrm>
            <a:off x="5982017" y="4309024"/>
            <a:ext cx="57150" cy="4699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2" name="Freeform 451"/>
          <p:cNvSpPr/>
          <p:nvPr/>
        </p:nvSpPr>
        <p:spPr>
          <a:xfrm>
            <a:off x="5675947" y="3754034"/>
            <a:ext cx="57150" cy="4635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3" name="Freeform 452"/>
          <p:cNvSpPr/>
          <p:nvPr/>
        </p:nvSpPr>
        <p:spPr>
          <a:xfrm>
            <a:off x="5590857" y="3569249"/>
            <a:ext cx="57150" cy="4572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4" name="Freeform 453"/>
          <p:cNvSpPr/>
          <p:nvPr/>
        </p:nvSpPr>
        <p:spPr>
          <a:xfrm>
            <a:off x="5458777" y="3325409"/>
            <a:ext cx="57150" cy="45085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5" name="Freeform 454"/>
          <p:cNvSpPr/>
          <p:nvPr/>
        </p:nvSpPr>
        <p:spPr>
          <a:xfrm>
            <a:off x="5813107" y="3997239"/>
            <a:ext cx="57150" cy="44450"/>
          </a:xfrm>
          <a:custGeom>
            <a:avLst/>
            <a:gdLst>
              <a:gd name="connsiteX0" fmla="*/ 0 w 98676"/>
              <a:gd name="connsiteY0" fmla="*/ 59274 h 59274"/>
              <a:gd name="connsiteX1" fmla="*/ 19735 w 98676"/>
              <a:gd name="connsiteY1" fmla="*/ 32960 h 59274"/>
              <a:gd name="connsiteX2" fmla="*/ 26313 w 98676"/>
              <a:gd name="connsiteY2" fmla="*/ 23093 h 59274"/>
              <a:gd name="connsiteX3" fmla="*/ 46049 w 98676"/>
              <a:gd name="connsiteY3" fmla="*/ 16514 h 59274"/>
              <a:gd name="connsiteX4" fmla="*/ 62495 w 98676"/>
              <a:gd name="connsiteY4" fmla="*/ 13225 h 59274"/>
              <a:gd name="connsiteX5" fmla="*/ 82230 w 98676"/>
              <a:gd name="connsiteY5" fmla="*/ 6647 h 59274"/>
              <a:gd name="connsiteX6" fmla="*/ 98676 w 98676"/>
              <a:gd name="connsiteY6" fmla="*/ 68 h 5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76" h="59274">
                <a:moveTo>
                  <a:pt x="0" y="59274"/>
                </a:moveTo>
                <a:cubicBezTo>
                  <a:pt x="20732" y="24718"/>
                  <a:pt x="-818" y="57624"/>
                  <a:pt x="19735" y="32960"/>
                </a:cubicBezTo>
                <a:cubicBezTo>
                  <a:pt x="22266" y="29923"/>
                  <a:pt x="22961" y="25188"/>
                  <a:pt x="26313" y="23093"/>
                </a:cubicBezTo>
                <a:cubicBezTo>
                  <a:pt x="32194" y="19418"/>
                  <a:pt x="39249" y="17874"/>
                  <a:pt x="46049" y="16514"/>
                </a:cubicBezTo>
                <a:cubicBezTo>
                  <a:pt x="51531" y="15418"/>
                  <a:pt x="57101" y="14696"/>
                  <a:pt x="62495" y="13225"/>
                </a:cubicBezTo>
                <a:cubicBezTo>
                  <a:pt x="69185" y="11401"/>
                  <a:pt x="82230" y="6647"/>
                  <a:pt x="82230" y="6647"/>
                </a:cubicBezTo>
                <a:cubicBezTo>
                  <a:pt x="93922" y="-1148"/>
                  <a:pt x="88145" y="68"/>
                  <a:pt x="98676" y="68"/>
                </a:cubicBezTo>
              </a:path>
            </a:pathLst>
          </a:cu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92" name="TextBox 791"/>
          <p:cNvSpPr txBox="1"/>
          <p:nvPr/>
        </p:nvSpPr>
        <p:spPr>
          <a:xfrm>
            <a:off x="4394839" y="5903893"/>
            <a:ext cx="6764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Wacha, K.M., </a:t>
            </a:r>
            <a:r>
              <a:rPr lang="en-US" sz="1400" dirty="0" err="1" smtClean="0"/>
              <a:t>Papanicolaou</a:t>
            </a:r>
            <a:r>
              <a:rPr lang="en-US" sz="1400" dirty="0" smtClean="0"/>
              <a:t>, A.N., Wilson, C.G., </a:t>
            </a:r>
            <a:r>
              <a:rPr lang="en-US" sz="1400" dirty="0" err="1" smtClean="0"/>
              <a:t>Abban</a:t>
            </a:r>
            <a:r>
              <a:rPr lang="en-US" sz="1400" dirty="0" smtClean="0"/>
              <a:t>, B.A., Giannopoulos, C., Zhou, S., Hatfield, J.L., </a:t>
            </a:r>
            <a:r>
              <a:rPr lang="en-US" sz="1400" dirty="0" err="1" smtClean="0"/>
              <a:t>Filley</a:t>
            </a:r>
            <a:r>
              <a:rPr lang="en-US" sz="1400" dirty="0" smtClean="0"/>
              <a:t>, T., and </a:t>
            </a:r>
            <a:r>
              <a:rPr lang="en-US" sz="1400" dirty="0" err="1" smtClean="0"/>
              <a:t>Hou</a:t>
            </a:r>
            <a:r>
              <a:rPr lang="en-US" sz="1400" dirty="0" smtClean="0"/>
              <a:t>, T. (2018). The </a:t>
            </a:r>
            <a:r>
              <a:rPr lang="en-US" sz="1400" dirty="0"/>
              <a:t>Role of Management and Topography on Small Aggregates  in the Clear Creek Watershed, </a:t>
            </a:r>
            <a:r>
              <a:rPr lang="en-US" sz="1400" dirty="0" smtClean="0"/>
              <a:t>Iowa. </a:t>
            </a:r>
            <a:r>
              <a:rPr lang="en-US" sz="1400" i="1" dirty="0" err="1" smtClean="0"/>
              <a:t>Geoderma</a:t>
            </a:r>
            <a:r>
              <a:rPr lang="en-US" sz="1400" dirty="0" smtClean="0"/>
              <a:t>, </a:t>
            </a:r>
            <a:endParaRPr lang="en-US" dirty="0"/>
          </a:p>
        </p:txBody>
      </p:sp>
      <p:sp>
        <p:nvSpPr>
          <p:cNvPr id="793" name="Text Box 19"/>
          <p:cNvSpPr txBox="1"/>
          <p:nvPr/>
        </p:nvSpPr>
        <p:spPr>
          <a:xfrm>
            <a:off x="2468793" y="1750442"/>
            <a:ext cx="2135591" cy="77073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Reduce Till- Parallel Rows  </a:t>
            </a:r>
          </a:p>
          <a:p>
            <a:pPr marL="0" marR="0" algn="ctr">
              <a:spcBef>
                <a:spcPts val="0"/>
              </a:spcBef>
            </a:pP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(RT-PAR)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94" name="Text Box 19"/>
          <p:cNvSpPr txBox="1"/>
          <p:nvPr/>
        </p:nvSpPr>
        <p:spPr>
          <a:xfrm>
            <a:off x="4532097" y="1731372"/>
            <a:ext cx="2000570" cy="77073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Spring till corn, </a:t>
            </a: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fall </a:t>
            </a: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till soybean (STC-FTB)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95" name="Picture 794"/>
          <p:cNvPicPr/>
          <p:nvPr/>
        </p:nvPicPr>
        <p:blipFill rotWithShape="1">
          <a:blip r:embed="rId2"/>
          <a:srcRect l="47677" r="5099"/>
          <a:stretch/>
        </p:blipFill>
        <p:spPr bwMode="auto">
          <a:xfrm>
            <a:off x="7385557" y="827983"/>
            <a:ext cx="3543223" cy="3065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7" name="Picture 796" descr="NLAEcolorS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9600" y="6240435"/>
            <a:ext cx="1422400" cy="6087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883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6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46" y="1256223"/>
            <a:ext cx="7362646" cy="4386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64" y="2091707"/>
            <a:ext cx="2136607" cy="271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6408668"/>
            <a:ext cx="5238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LAEcolor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5867"/>
            <a:ext cx="1500310" cy="64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9286" b="26058"/>
          <a:stretch/>
        </p:blipFill>
        <p:spPr>
          <a:xfrm rot="5400000" flipV="1">
            <a:off x="301053" y="2435234"/>
            <a:ext cx="2934589" cy="2939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505" y="5794433"/>
            <a:ext cx="997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data being monitored: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 moisture, temperature,CO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Soil 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20" y="805980"/>
            <a:ext cx="6587200" cy="494039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1620" y="149718"/>
            <a:ext cx="10515600" cy="656262"/>
          </a:xfrm>
        </p:spPr>
        <p:txBody>
          <a:bodyPr>
            <a:normAutofit/>
          </a:bodyPr>
          <a:lstStyle/>
          <a:p>
            <a:r>
              <a:rPr lang="en-US" dirty="0" smtClean="0"/>
              <a:t>Growth Chamber Experiments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004" y="1227414"/>
            <a:ext cx="24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Diameter</a:t>
            </a:r>
            <a:r>
              <a:rPr lang="en-US" dirty="0" smtClean="0"/>
              <a:t> =2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b="1" dirty="0" smtClean="0"/>
              <a:t>Height</a:t>
            </a:r>
            <a:r>
              <a:rPr lang="en-US" dirty="0" smtClean="0"/>
              <a:t> =3.5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b="1" dirty="0" smtClean="0"/>
              <a:t>Dry weight</a:t>
            </a:r>
            <a:r>
              <a:rPr lang="en-US" dirty="0" smtClean="0"/>
              <a:t>= 600lbs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83893"/>
            <a:ext cx="10058400" cy="1450757"/>
          </a:xfrm>
        </p:spPr>
        <p:txBody>
          <a:bodyPr/>
          <a:lstStyle/>
          <a:p>
            <a:r>
              <a:rPr lang="en-US" dirty="0" smtClean="0"/>
              <a:t>Soil Experiment – Laboratory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6408668"/>
            <a:ext cx="523875" cy="36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7799" y="883148"/>
            <a:ext cx="4419428" cy="5539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714" y="5950987"/>
            <a:ext cx="903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Evaluation of cover crop mixtures on changes in soil properties and gas exchange (CO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8" y="1443210"/>
            <a:ext cx="6462661" cy="44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6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Growth Chamber Experiments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77" y="991797"/>
            <a:ext cx="5134477" cy="3750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67238" y="991797"/>
            <a:ext cx="651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Soil CO</a:t>
            </a:r>
            <a:r>
              <a:rPr lang="en-US" sz="2400" b="1" baseline="-25000" dirty="0" smtClean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2400" b="1" baseline="-25000" dirty="0">
              <a:solidFill>
                <a:schemeClr val="accent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26" y="991797"/>
            <a:ext cx="5042516" cy="37500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03073" y="1188667"/>
            <a:ext cx="5979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Soil O</a:t>
            </a:r>
            <a:r>
              <a:rPr lang="en-US" sz="2400" b="1" baseline="-25000" dirty="0" smtClean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2400" b="1" baseline="-25000" dirty="0">
              <a:solidFill>
                <a:schemeClr val="accent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3499" y="4452170"/>
            <a:ext cx="8590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i="1" dirty="0" smtClean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14" indent="-285714" algn="just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Highest activity (soil CO</a:t>
            </a:r>
            <a:r>
              <a:rPr lang="en-US" sz="2400" i="1" baseline="-250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4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observed in the cover crop cocktail</a:t>
            </a:r>
          </a:p>
          <a:p>
            <a:pPr algn="just"/>
            <a:endParaRPr lang="en-US" sz="2400" i="1" dirty="0" smtClean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14" indent="-285714" algn="just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Higher soil O</a:t>
            </a:r>
            <a:r>
              <a:rPr lang="en-US" sz="2400" i="1" baseline="-250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4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concentrations observed in cover crop systems with the cocktail being highest</a:t>
            </a:r>
          </a:p>
        </p:txBody>
      </p:sp>
    </p:spTree>
    <p:extLst>
      <p:ext uri="{BB962C8B-B14F-4D97-AF65-F5344CB8AC3E}">
        <p14:creationId xmlns:p14="http://schemas.microsoft.com/office/powerpoint/2010/main" val="36345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733" y="5075795"/>
            <a:ext cx="36065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 </a:t>
            </a:r>
            <a:r>
              <a:rPr lang="en-US" sz="2000" dirty="0"/>
              <a:t>each sampling </a:t>
            </a:r>
            <a:r>
              <a:rPr lang="en-US" sz="2000" dirty="0" smtClean="0"/>
              <a:t>location:</a:t>
            </a:r>
          </a:p>
          <a:p>
            <a:r>
              <a:rPr lang="en-US" sz="2000" dirty="0" smtClean="0"/>
              <a:t>-1.2 m deep core</a:t>
            </a:r>
            <a:endParaRPr lang="en-US" sz="2000" dirty="0"/>
          </a:p>
          <a:p>
            <a:r>
              <a:rPr lang="en-US" sz="2000" dirty="0" smtClean="0"/>
              <a:t>-5,10 cm surface sample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8128488" y="6522246"/>
            <a:ext cx="157163" cy="127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240790" y="1109249"/>
            <a:ext cx="3524013" cy="3887264"/>
            <a:chOff x="3788407" y="532371"/>
            <a:chExt cx="4193542" cy="50851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081" t="7014" b="8944"/>
            <a:stretch/>
          </p:blipFill>
          <p:spPr>
            <a:xfrm>
              <a:off x="3788407" y="532371"/>
              <a:ext cx="4193542" cy="508515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10175" y="2764631"/>
              <a:ext cx="385762" cy="71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7357" y="2764631"/>
              <a:ext cx="385762" cy="71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245894" y="249863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5553076" y="2191449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5245894" y="1877124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5553076" y="1562799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5224464" y="1255618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5867401" y="1248474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5867401" y="1877124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5860258" y="251384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6196014" y="2829661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6196013" y="2207420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6196013" y="1570785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6510338" y="1263603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/>
            <p:cNvSpPr/>
            <p:nvPr/>
          </p:nvSpPr>
          <p:spPr>
            <a:xfrm>
              <a:off x="6510338" y="1877125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6510338" y="2514601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/>
            <p:cNvSpPr/>
            <p:nvPr/>
          </p:nvSpPr>
          <p:spPr>
            <a:xfrm>
              <a:off x="6824662" y="2191450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27"/>
            <p:cNvSpPr/>
            <p:nvPr/>
          </p:nvSpPr>
          <p:spPr>
            <a:xfrm>
              <a:off x="6824662" y="2829663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/>
            <p:cNvSpPr/>
            <p:nvPr/>
          </p:nvSpPr>
          <p:spPr>
            <a:xfrm>
              <a:off x="7146131" y="2506616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/>
            <p:cNvSpPr/>
            <p:nvPr/>
          </p:nvSpPr>
          <p:spPr>
            <a:xfrm>
              <a:off x="7453312" y="2843317"/>
              <a:ext cx="128588" cy="103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7138986" y="1893095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31"/>
            <p:cNvSpPr/>
            <p:nvPr/>
          </p:nvSpPr>
          <p:spPr>
            <a:xfrm>
              <a:off x="7446167" y="2229796"/>
              <a:ext cx="128588" cy="103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/>
            <p:cNvSpPr/>
            <p:nvPr/>
          </p:nvSpPr>
          <p:spPr>
            <a:xfrm>
              <a:off x="7146131" y="1255619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/>
            <p:cNvSpPr/>
            <p:nvPr/>
          </p:nvSpPr>
          <p:spPr>
            <a:xfrm>
              <a:off x="7453312" y="1592320"/>
              <a:ext cx="128588" cy="103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/>
            <p:cNvSpPr/>
            <p:nvPr/>
          </p:nvSpPr>
          <p:spPr>
            <a:xfrm>
              <a:off x="7453310" y="946860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/>
            <p:cNvSpPr/>
            <p:nvPr/>
          </p:nvSpPr>
          <p:spPr>
            <a:xfrm>
              <a:off x="6824662" y="950113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/>
            <p:cNvSpPr/>
            <p:nvPr/>
          </p:nvSpPr>
          <p:spPr>
            <a:xfrm>
              <a:off x="6824661" y="1577813"/>
              <a:ext cx="142875" cy="1111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5224464" y="541903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Oval 40"/>
            <p:cNvSpPr/>
            <p:nvPr/>
          </p:nvSpPr>
          <p:spPr>
            <a:xfrm>
              <a:off x="5867400" y="541903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/>
            <p:cNvSpPr/>
            <p:nvPr/>
          </p:nvSpPr>
          <p:spPr>
            <a:xfrm>
              <a:off x="6496051" y="541903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Oval 42"/>
            <p:cNvSpPr/>
            <p:nvPr/>
          </p:nvSpPr>
          <p:spPr>
            <a:xfrm>
              <a:off x="7124701" y="541903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Oval 47"/>
            <p:cNvSpPr/>
            <p:nvPr/>
          </p:nvSpPr>
          <p:spPr>
            <a:xfrm>
              <a:off x="5233989" y="479752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Oval 48"/>
            <p:cNvSpPr/>
            <p:nvPr/>
          </p:nvSpPr>
          <p:spPr>
            <a:xfrm>
              <a:off x="5876925" y="479752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Oval 49"/>
            <p:cNvSpPr/>
            <p:nvPr/>
          </p:nvSpPr>
          <p:spPr>
            <a:xfrm>
              <a:off x="6505576" y="479752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Oval 50"/>
            <p:cNvSpPr/>
            <p:nvPr/>
          </p:nvSpPr>
          <p:spPr>
            <a:xfrm>
              <a:off x="7134226" y="479752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Oval 51"/>
            <p:cNvSpPr/>
            <p:nvPr/>
          </p:nvSpPr>
          <p:spPr>
            <a:xfrm>
              <a:off x="5233989" y="4159351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Oval 52"/>
            <p:cNvSpPr/>
            <p:nvPr/>
          </p:nvSpPr>
          <p:spPr>
            <a:xfrm>
              <a:off x="5876925" y="4159351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Oval 53"/>
            <p:cNvSpPr/>
            <p:nvPr/>
          </p:nvSpPr>
          <p:spPr>
            <a:xfrm>
              <a:off x="6505576" y="4159351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7134226" y="4159351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5241133" y="350927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Oval 56"/>
            <p:cNvSpPr/>
            <p:nvPr/>
          </p:nvSpPr>
          <p:spPr>
            <a:xfrm>
              <a:off x="5884069" y="350927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Oval 57"/>
            <p:cNvSpPr/>
            <p:nvPr/>
          </p:nvSpPr>
          <p:spPr>
            <a:xfrm>
              <a:off x="6512719" y="350927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/>
            <p:cNvSpPr/>
            <p:nvPr/>
          </p:nvSpPr>
          <p:spPr>
            <a:xfrm>
              <a:off x="7141370" y="3509270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/>
            <p:cNvSpPr/>
            <p:nvPr/>
          </p:nvSpPr>
          <p:spPr>
            <a:xfrm>
              <a:off x="5553076" y="3213995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/>
            <p:cNvSpPr/>
            <p:nvPr/>
          </p:nvSpPr>
          <p:spPr>
            <a:xfrm>
              <a:off x="6196012" y="3213995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/>
            <p:cNvSpPr/>
            <p:nvPr/>
          </p:nvSpPr>
          <p:spPr>
            <a:xfrm>
              <a:off x="6824663" y="3213995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/>
            <p:cNvSpPr/>
            <p:nvPr/>
          </p:nvSpPr>
          <p:spPr>
            <a:xfrm>
              <a:off x="7453314" y="3213995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/>
            <p:cNvSpPr/>
            <p:nvPr/>
          </p:nvSpPr>
          <p:spPr>
            <a:xfrm>
              <a:off x="5550695" y="3847408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/>
            <p:cNvSpPr/>
            <p:nvPr/>
          </p:nvSpPr>
          <p:spPr>
            <a:xfrm>
              <a:off x="6193631" y="3847408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Oval 65"/>
            <p:cNvSpPr/>
            <p:nvPr/>
          </p:nvSpPr>
          <p:spPr>
            <a:xfrm>
              <a:off x="6822282" y="3847408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Oval 66"/>
            <p:cNvSpPr/>
            <p:nvPr/>
          </p:nvSpPr>
          <p:spPr>
            <a:xfrm>
              <a:off x="7450933" y="3847408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Oval 67"/>
            <p:cNvSpPr/>
            <p:nvPr/>
          </p:nvSpPr>
          <p:spPr>
            <a:xfrm>
              <a:off x="5548314" y="447367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Oval 68"/>
            <p:cNvSpPr/>
            <p:nvPr/>
          </p:nvSpPr>
          <p:spPr>
            <a:xfrm>
              <a:off x="6191250" y="447367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6819901" y="447367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7448551" y="4473676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5550695" y="509518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Oval 72"/>
            <p:cNvSpPr/>
            <p:nvPr/>
          </p:nvSpPr>
          <p:spPr>
            <a:xfrm>
              <a:off x="6193631" y="509518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/>
            <p:cNvSpPr/>
            <p:nvPr/>
          </p:nvSpPr>
          <p:spPr>
            <a:xfrm>
              <a:off x="6822282" y="509518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/>
          </p:nvSpPr>
          <p:spPr>
            <a:xfrm>
              <a:off x="7450933" y="5095183"/>
              <a:ext cx="157163" cy="1271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-26043" y="237992"/>
            <a:ext cx="640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Gridded soil sampling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74092" y="1373722"/>
            <a:ext cx="10502499" cy="4261095"/>
            <a:chOff x="1274092" y="1373722"/>
            <a:chExt cx="10502499" cy="4261095"/>
          </a:xfrm>
        </p:grpSpPr>
        <p:grpSp>
          <p:nvGrpSpPr>
            <p:cNvPr id="44" name="Group 43"/>
            <p:cNvGrpSpPr/>
            <p:nvPr/>
          </p:nvGrpSpPr>
          <p:grpSpPr>
            <a:xfrm>
              <a:off x="4347111" y="1373722"/>
              <a:ext cx="7429480" cy="4261095"/>
              <a:chOff x="4347111" y="1373722"/>
              <a:chExt cx="7429480" cy="4261095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3"/>
              <a:srcRect l="6961" t="9129" r="20422" b="7778"/>
              <a:stretch/>
            </p:blipFill>
            <p:spPr>
              <a:xfrm>
                <a:off x="8207069" y="2091073"/>
                <a:ext cx="3244925" cy="2939803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4"/>
              <a:srcRect l="11252" t="11953" r="8201" b="7001"/>
              <a:stretch/>
            </p:blipFill>
            <p:spPr>
              <a:xfrm>
                <a:off x="4347111" y="2137223"/>
                <a:ext cx="3905113" cy="2928224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5247730" y="1373722"/>
                <a:ext cx="64050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Dry Aggregate Size Distribution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794710" y="5111597"/>
                <a:ext cx="698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Conversion to strip till w/cover crop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962900" y="2319338"/>
                <a:ext cx="165588" cy="804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"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DMWD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274092" y="2962545"/>
              <a:ext cx="2396208" cy="211325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3670300" y="2319338"/>
              <a:ext cx="1018994" cy="64320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670300" y="4875796"/>
              <a:ext cx="947128" cy="2075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7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water, light, nutrients into a usable product</a:t>
            </a:r>
          </a:p>
          <a:p>
            <a:r>
              <a:rPr lang="en-US" dirty="0" smtClean="0"/>
              <a:t>This is in the context of the ecosystem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7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erosion</a:t>
            </a:r>
          </a:p>
          <a:p>
            <a:r>
              <a:rPr lang="en-US" dirty="0" smtClean="0"/>
              <a:t>Infiltration rates in excess of 4 inches per hour</a:t>
            </a:r>
          </a:p>
          <a:p>
            <a:r>
              <a:rPr lang="en-US" dirty="0" smtClean="0"/>
              <a:t>Healthy soil biology</a:t>
            </a:r>
          </a:p>
          <a:p>
            <a:r>
              <a:rPr lang="en-US" dirty="0" smtClean="0"/>
              <a:t>Reduced need for fertilizers and pesticides</a:t>
            </a:r>
          </a:p>
          <a:p>
            <a:r>
              <a:rPr lang="en-US" dirty="0" smtClean="0"/>
              <a:t>Enhanced production efficiency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2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318" y="883881"/>
            <a:ext cx="3017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How we need to think about agriculture 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6408668"/>
            <a:ext cx="523875" cy="361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38" y="287210"/>
            <a:ext cx="8156090" cy="63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 to Obtain that Vision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 throughout the year</a:t>
            </a:r>
          </a:p>
          <a:p>
            <a:r>
              <a:rPr lang="en-US" dirty="0" smtClean="0"/>
              <a:t>Diverse crop rotations</a:t>
            </a:r>
          </a:p>
          <a:p>
            <a:r>
              <a:rPr lang="en-US" dirty="0" smtClean="0"/>
              <a:t>Reduced </a:t>
            </a:r>
            <a:r>
              <a:rPr lang="en-US" dirty="0" smtClean="0"/>
              <a:t>tillage</a:t>
            </a:r>
          </a:p>
          <a:p>
            <a:r>
              <a:rPr lang="en-US" dirty="0" smtClean="0"/>
              <a:t>Change our attitude toward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8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 2 crops (23,300,000/26,256,357 acres in corn and soybean)</a:t>
            </a:r>
          </a:p>
          <a:p>
            <a:r>
              <a:rPr lang="en-US" dirty="0" smtClean="0"/>
              <a:t>Consider the current practices acceptable in terms of soil management </a:t>
            </a:r>
          </a:p>
          <a:p>
            <a:r>
              <a:rPr lang="en-US" dirty="0" smtClean="0"/>
              <a:t>Tolerate erosion</a:t>
            </a:r>
          </a:p>
          <a:p>
            <a:r>
              <a:rPr lang="en-US" dirty="0" smtClean="0"/>
              <a:t>Think because yields have continued to increase, we are doing a good job</a:t>
            </a:r>
          </a:p>
          <a:p>
            <a:r>
              <a:rPr lang="en-US" dirty="0" smtClean="0"/>
              <a:t>Consider any change beyond what we </a:t>
            </a:r>
            <a:r>
              <a:rPr lang="en-US" dirty="0" smtClean="0"/>
              <a:t>currently doing </a:t>
            </a:r>
            <a:r>
              <a:rPr lang="en-US" dirty="0" smtClean="0"/>
              <a:t>as being a “fringe”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6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1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4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2952750" y="1028702"/>
            <a:ext cx="5486400" cy="8655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Tahoma" pitchFamily="34" charset="0"/>
              </a:rPr>
              <a:t>Soil Degradation Spiral</a:t>
            </a:r>
          </a:p>
        </p:txBody>
      </p:sp>
      <p:sp>
        <p:nvSpPr>
          <p:cNvPr id="11267" name="Arc 6"/>
          <p:cNvSpPr>
            <a:spLocks/>
          </p:cNvSpPr>
          <p:nvPr/>
        </p:nvSpPr>
        <p:spPr bwMode="auto">
          <a:xfrm>
            <a:off x="3981450" y="2343150"/>
            <a:ext cx="1543050" cy="9715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268" name="Text Box 15"/>
          <p:cNvSpPr txBox="1">
            <a:spLocks noChangeArrowheads="1"/>
          </p:cNvSpPr>
          <p:nvPr/>
        </p:nvSpPr>
        <p:spPr bwMode="auto">
          <a:xfrm>
            <a:off x="7467600" y="4000501"/>
            <a:ext cx="228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350">
              <a:latin typeface="Perpetua" pitchFamily="18" charset="0"/>
            </a:endParaRPr>
          </a:p>
        </p:txBody>
      </p:sp>
      <p:grpSp>
        <p:nvGrpSpPr>
          <p:cNvPr id="11269" name="Group 19"/>
          <p:cNvGrpSpPr>
            <a:grpSpLocks/>
          </p:cNvGrpSpPr>
          <p:nvPr/>
        </p:nvGrpSpPr>
        <p:grpSpPr bwMode="auto">
          <a:xfrm>
            <a:off x="3683795" y="1968103"/>
            <a:ext cx="5441156" cy="3821906"/>
            <a:chOff x="854" y="933"/>
            <a:chExt cx="4570" cy="3210"/>
          </a:xfrm>
        </p:grpSpPr>
        <p:sp>
          <p:nvSpPr>
            <p:cNvPr id="11270" name="Arc 7"/>
            <p:cNvSpPr>
              <a:spLocks/>
            </p:cNvSpPr>
            <p:nvPr/>
          </p:nvSpPr>
          <p:spPr bwMode="auto">
            <a:xfrm>
              <a:off x="1968" y="1872"/>
              <a:ext cx="1296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71" name="Arc 8"/>
            <p:cNvSpPr>
              <a:spLocks/>
            </p:cNvSpPr>
            <p:nvPr/>
          </p:nvSpPr>
          <p:spPr bwMode="auto">
            <a:xfrm>
              <a:off x="2832" y="2448"/>
              <a:ext cx="1296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72" name="Arc 9"/>
            <p:cNvSpPr>
              <a:spLocks/>
            </p:cNvSpPr>
            <p:nvPr/>
          </p:nvSpPr>
          <p:spPr bwMode="auto">
            <a:xfrm>
              <a:off x="3840" y="3024"/>
              <a:ext cx="1296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73" name="Text Box 10"/>
            <p:cNvSpPr txBox="1">
              <a:spLocks noChangeArrowheads="1"/>
            </p:cNvSpPr>
            <p:nvPr/>
          </p:nvSpPr>
          <p:spPr bwMode="auto">
            <a:xfrm>
              <a:off x="854" y="933"/>
              <a:ext cx="21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Poor Land Management</a:t>
              </a:r>
            </a:p>
          </p:txBody>
        </p:sp>
        <p:sp>
          <p:nvSpPr>
            <p:cNvPr id="11274" name="Text Box 11"/>
            <p:cNvSpPr txBox="1">
              <a:spLocks noChangeArrowheads="1"/>
            </p:cNvSpPr>
            <p:nvPr/>
          </p:nvSpPr>
          <p:spPr bwMode="auto">
            <a:xfrm>
              <a:off x="2246" y="1365"/>
              <a:ext cx="235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Tahoma" pitchFamily="34" charset="0"/>
                </a:rPr>
                <a:t>Aggregation Degradation </a:t>
              </a:r>
            </a:p>
          </p:txBody>
        </p:sp>
        <p:sp>
          <p:nvSpPr>
            <p:cNvPr id="11275" name="Text Box 12"/>
            <p:cNvSpPr txBox="1">
              <a:spLocks noChangeArrowheads="1"/>
            </p:cNvSpPr>
            <p:nvPr/>
          </p:nvSpPr>
          <p:spPr bwMode="auto">
            <a:xfrm>
              <a:off x="1104" y="1872"/>
              <a:ext cx="1159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Compaction</a:t>
              </a:r>
            </a:p>
            <a:p>
              <a:pPr eaLnBrk="1" hangingPunct="1"/>
              <a:r>
                <a:rPr lang="en-US" alt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&amp; crusting</a:t>
              </a:r>
            </a:p>
          </p:txBody>
        </p:sp>
        <p:sp>
          <p:nvSpPr>
            <p:cNvPr id="11276" name="Text Box 13"/>
            <p:cNvSpPr txBox="1">
              <a:spLocks noChangeArrowheads="1"/>
            </p:cNvSpPr>
            <p:nvPr/>
          </p:nvSpPr>
          <p:spPr bwMode="auto">
            <a:xfrm>
              <a:off x="3014" y="1941"/>
              <a:ext cx="20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Water &amp; Wind Erosion</a:t>
              </a:r>
            </a:p>
          </p:txBody>
        </p:sp>
        <p:sp>
          <p:nvSpPr>
            <p:cNvPr id="11277" name="Text Box 14"/>
            <p:cNvSpPr txBox="1">
              <a:spLocks noChangeArrowheads="1"/>
            </p:cNvSpPr>
            <p:nvPr/>
          </p:nvSpPr>
          <p:spPr bwMode="auto">
            <a:xfrm>
              <a:off x="2054" y="2469"/>
              <a:ext cx="126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Plant Growth</a:t>
              </a:r>
            </a:p>
          </p:txBody>
        </p:sp>
        <p:sp>
          <p:nvSpPr>
            <p:cNvPr id="11278" name="Text Box 16"/>
            <p:cNvSpPr txBox="1">
              <a:spLocks noChangeArrowheads="1"/>
            </p:cNvSpPr>
            <p:nvPr/>
          </p:nvSpPr>
          <p:spPr bwMode="auto">
            <a:xfrm>
              <a:off x="3926" y="2517"/>
              <a:ext cx="113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Soil Biology</a:t>
              </a:r>
            </a:p>
          </p:txBody>
        </p:sp>
        <p:sp>
          <p:nvSpPr>
            <p:cNvPr id="11279" name="Text Box 17"/>
            <p:cNvSpPr txBox="1">
              <a:spLocks noChangeArrowheads="1"/>
            </p:cNvSpPr>
            <p:nvPr/>
          </p:nvSpPr>
          <p:spPr bwMode="auto">
            <a:xfrm>
              <a:off x="3302" y="3093"/>
              <a:ext cx="5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Yield</a:t>
              </a:r>
            </a:p>
          </p:txBody>
        </p:sp>
        <p:sp>
          <p:nvSpPr>
            <p:cNvPr id="11280" name="Text Box 18"/>
            <p:cNvSpPr txBox="1">
              <a:spLocks noChangeArrowheads="1"/>
            </p:cNvSpPr>
            <p:nvPr/>
          </p:nvSpPr>
          <p:spPr bwMode="auto">
            <a:xfrm>
              <a:off x="3840" y="3600"/>
              <a:ext cx="1584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ahoma" pitchFamily="34" charset="0"/>
                </a:rPr>
                <a:t>Reduced Soil Productivity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5" y="3771902"/>
            <a:ext cx="2122370" cy="1600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12" y="6408668"/>
            <a:ext cx="5238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76" y="927623"/>
            <a:ext cx="397452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631" y="415872"/>
            <a:ext cx="460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Variation of Water Holding Capacity within </a:t>
            </a:r>
            <a:r>
              <a:rPr lang="en-US" sz="2400" dirty="0" smtClean="0"/>
              <a:t>production fields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92" y="1628344"/>
            <a:ext cx="5523781" cy="4798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134" y="6405293"/>
            <a:ext cx="5238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32</TotalTime>
  <Words>434</Words>
  <Application>Microsoft Office PowerPoint</Application>
  <PresentationFormat>Widescreen</PresentationFormat>
  <Paragraphs>90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Gill Sans MT</vt:lpstr>
      <vt:lpstr>Helvetica</vt:lpstr>
      <vt:lpstr>Perpetua</vt:lpstr>
      <vt:lpstr>Tahoma</vt:lpstr>
      <vt:lpstr>Times New Roman</vt:lpstr>
      <vt:lpstr>Wingdings</vt:lpstr>
      <vt:lpstr>Gallery</vt:lpstr>
      <vt:lpstr>A Vision for Iowa’s Soil Health</vt:lpstr>
      <vt:lpstr>Vision</vt:lpstr>
      <vt:lpstr>Characteristics to Obtain that Vision </vt:lpstr>
      <vt:lpstr>Reality</vt:lpstr>
      <vt:lpstr>PowerPoint Presentation</vt:lpstr>
      <vt:lpstr>PowerPoint Presentation</vt:lpstr>
      <vt:lpstr>PowerPoint Presentation</vt:lpstr>
      <vt:lpstr>Soil Degradation Spiral</vt:lpstr>
      <vt:lpstr>PowerPoint Presentation</vt:lpstr>
      <vt:lpstr>Carbon Balance in Corn-Soybean Fields 2000-2016</vt:lpstr>
      <vt:lpstr>PowerPoint Presentation</vt:lpstr>
      <vt:lpstr>Management impact on soil aggregates</vt:lpstr>
      <vt:lpstr>Path Forward </vt:lpstr>
      <vt:lpstr>PowerPoint Presentation</vt:lpstr>
      <vt:lpstr>Growth Chamber Experiments</vt:lpstr>
      <vt:lpstr>Soil Experiment – Laboratory </vt:lpstr>
      <vt:lpstr>Growth Chamber Experiments</vt:lpstr>
      <vt:lpstr>PowerPoint Presentation</vt:lpstr>
      <vt:lpstr>Agricultural Systems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Vision for Iowa’s Soil Health</dc:title>
  <dc:creator>Jerry L. Hatfield</dc:creator>
  <cp:lastModifiedBy>Jerry L. Hatfield</cp:lastModifiedBy>
  <cp:revision>6</cp:revision>
  <dcterms:created xsi:type="dcterms:W3CDTF">2018-09-14T00:02:43Z</dcterms:created>
  <dcterms:modified xsi:type="dcterms:W3CDTF">2018-09-18T13:03:27Z</dcterms:modified>
</cp:coreProperties>
</file>